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84" r:id="rId3"/>
    <p:sldId id="282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4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BE1F9-D1CD-4034-B03E-B59383C46071}" v="22" dt="2022-12-18T01:30:07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6B2BE1F9-D1CD-4034-B03E-B59383C46071}"/>
    <pc:docChg chg="custSel delSld modSld modSection">
      <pc:chgData name="Bill" userId="e5502471a9019beb" providerId="LiveId" clId="{6B2BE1F9-D1CD-4034-B03E-B59383C46071}" dt="2022-12-18T12:52:04.701" v="727" actId="20577"/>
      <pc:docMkLst>
        <pc:docMk/>
      </pc:docMkLst>
      <pc:sldChg chg="modSp">
        <pc:chgData name="Bill" userId="e5502471a9019beb" providerId="LiveId" clId="{6B2BE1F9-D1CD-4034-B03E-B59383C46071}" dt="2022-12-17T21:23:27.143" v="470" actId="115"/>
        <pc:sldMkLst>
          <pc:docMk/>
          <pc:sldMk cId="1657442728" sldId="256"/>
        </pc:sldMkLst>
        <pc:spChg chg="mod">
          <ac:chgData name="Bill" userId="e5502471a9019beb" providerId="LiveId" clId="{6B2BE1F9-D1CD-4034-B03E-B59383C46071}" dt="2022-12-17T21:23:27.143" v="470" actId="115"/>
          <ac:spMkLst>
            <pc:docMk/>
            <pc:sldMk cId="1657442728" sldId="256"/>
            <ac:spMk id="2" creationId="{CC1912F7-3EA2-4396-8A5E-275ED1B3D3C5}"/>
          </ac:spMkLst>
        </pc:spChg>
      </pc:sldChg>
      <pc:sldChg chg="modSp mod">
        <pc:chgData name="Bill" userId="e5502471a9019beb" providerId="LiveId" clId="{6B2BE1F9-D1CD-4034-B03E-B59383C46071}" dt="2022-12-18T12:36:56.469" v="726" actId="20577"/>
        <pc:sldMkLst>
          <pc:docMk/>
          <pc:sldMk cId="1373805629" sldId="282"/>
        </pc:sldMkLst>
        <pc:spChg chg="mod">
          <ac:chgData name="Bill" userId="e5502471a9019beb" providerId="LiveId" clId="{6B2BE1F9-D1CD-4034-B03E-B59383C46071}" dt="2022-12-18T12:35:20.926" v="688" actId="20577"/>
          <ac:spMkLst>
            <pc:docMk/>
            <pc:sldMk cId="1373805629" sldId="282"/>
            <ac:spMk id="2" creationId="{45F70FFF-B911-BB6B-A92E-C095E688D24D}"/>
          </ac:spMkLst>
        </pc:spChg>
        <pc:spChg chg="mod">
          <ac:chgData name="Bill" userId="e5502471a9019beb" providerId="LiveId" clId="{6B2BE1F9-D1CD-4034-B03E-B59383C46071}" dt="2022-12-18T12:36:56.469" v="726" actId="20577"/>
          <ac:spMkLst>
            <pc:docMk/>
            <pc:sldMk cId="1373805629" sldId="282"/>
            <ac:spMk id="5" creationId="{5028C80F-547A-88DE-D2CF-5DDA87457928}"/>
          </ac:spMkLst>
        </pc:spChg>
      </pc:sldChg>
      <pc:sldChg chg="modSp mod">
        <pc:chgData name="Bill" userId="e5502471a9019beb" providerId="LiveId" clId="{6B2BE1F9-D1CD-4034-B03E-B59383C46071}" dt="2022-12-18T12:52:04.701" v="727" actId="20577"/>
        <pc:sldMkLst>
          <pc:docMk/>
          <pc:sldMk cId="3342200449" sldId="284"/>
        </pc:sldMkLst>
        <pc:spChg chg="mod">
          <ac:chgData name="Bill" userId="e5502471a9019beb" providerId="LiveId" clId="{6B2BE1F9-D1CD-4034-B03E-B59383C46071}" dt="2022-12-18T12:52:04.701" v="727" actId="20577"/>
          <ac:spMkLst>
            <pc:docMk/>
            <pc:sldMk cId="3342200449" sldId="284"/>
            <ac:spMk id="5" creationId="{9A9153D0-87DF-BBD0-E032-1E1F6FBDD635}"/>
          </ac:spMkLst>
        </pc:spChg>
        <pc:spChg chg="mod">
          <ac:chgData name="Bill" userId="e5502471a9019beb" providerId="LiveId" clId="{6B2BE1F9-D1CD-4034-B03E-B59383C46071}" dt="2022-12-17T14:44:55.828" v="196" actId="6549"/>
          <ac:spMkLst>
            <pc:docMk/>
            <pc:sldMk cId="3342200449" sldId="284"/>
            <ac:spMk id="9" creationId="{7625CAE7-07CD-C00D-B1C6-F4EB397763CD}"/>
          </ac:spMkLst>
        </pc:spChg>
        <pc:picChg chg="mod">
          <ac:chgData name="Bill" userId="e5502471a9019beb" providerId="LiveId" clId="{6B2BE1F9-D1CD-4034-B03E-B59383C46071}" dt="2022-12-18T01:30:07.678" v="473" actId="1076"/>
          <ac:picMkLst>
            <pc:docMk/>
            <pc:sldMk cId="3342200449" sldId="284"/>
            <ac:picMk id="7" creationId="{7A6E57E1-EDC4-CF61-DEF5-34A284E06997}"/>
          </ac:picMkLst>
        </pc:picChg>
      </pc:sldChg>
      <pc:sldChg chg="del">
        <pc:chgData name="Bill" userId="e5502471a9019beb" providerId="LiveId" clId="{6B2BE1F9-D1CD-4034-B03E-B59383C46071}" dt="2022-12-11T16:30:45.361" v="0" actId="47"/>
        <pc:sldMkLst>
          <pc:docMk/>
          <pc:sldMk cId="3293555614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12/18/2022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12/18/2022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Nov 2022 – Feb 2023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Daniel’s Miracles &amp; Prophecies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Daniel 5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The Writing on the Wall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taught by: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9B9D6-D011-C23E-A9F0-ADA5608911EA}"/>
              </a:ext>
            </a:extLst>
          </p:cNvPr>
          <p:cNvSpPr txBox="1"/>
          <p:nvPr/>
        </p:nvSpPr>
        <p:spPr>
          <a:xfrm>
            <a:off x="710185" y="26260"/>
            <a:ext cx="459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 Time and a Place (Daniel  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5CAE7-07CD-C00D-B1C6-F4EB397763CD}"/>
              </a:ext>
            </a:extLst>
          </p:cNvPr>
          <p:cNvSpPr txBox="1"/>
          <p:nvPr/>
        </p:nvSpPr>
        <p:spPr>
          <a:xfrm>
            <a:off x="189104" y="654579"/>
            <a:ext cx="5851236" cy="34470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Time:   539 B.C.  	           </a:t>
            </a:r>
            <a:r>
              <a:rPr lang="en-US" sz="2400" dirty="0">
                <a:solidFill>
                  <a:schemeClr val="bg1"/>
                </a:solidFill>
              </a:rPr>
              <a:t>(577 – 539  = 38) 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Daniel is around  85, 38 years after chapter 4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Place: </a:t>
            </a:r>
            <a:r>
              <a:rPr lang="en-US" sz="2400" dirty="0">
                <a:solidFill>
                  <a:schemeClr val="bg1"/>
                </a:solidFill>
              </a:rPr>
              <a:t> King’s palace in </a:t>
            </a:r>
            <a:r>
              <a:rPr lang="en-US" sz="2400" b="1" dirty="0">
                <a:solidFill>
                  <a:schemeClr val="bg1"/>
                </a:solidFill>
              </a:rPr>
              <a:t>Babylon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Other:</a:t>
            </a:r>
          </a:p>
          <a:p>
            <a:r>
              <a:rPr lang="en-US" sz="2400" dirty="0">
                <a:solidFill>
                  <a:schemeClr val="bg1"/>
                </a:solidFill>
              </a:rPr>
              <a:t>King Belshazzar - Nebuchadnezzar’s grandson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Queen-mother - Nebuchadnezzar’s widow</a:t>
            </a:r>
          </a:p>
          <a:p>
            <a:r>
              <a:rPr lang="en-US" sz="2400" dirty="0">
                <a:solidFill>
                  <a:schemeClr val="bg1"/>
                </a:solidFill>
              </a:rPr>
              <a:t>Babylonian Empire falls to </a:t>
            </a:r>
            <a:r>
              <a:rPr lang="en-US" sz="2400" dirty="0" err="1">
                <a:solidFill>
                  <a:schemeClr val="bg1"/>
                </a:solidFill>
              </a:rPr>
              <a:t>Medo</a:t>
            </a:r>
            <a:r>
              <a:rPr lang="en-US" sz="2400" dirty="0">
                <a:solidFill>
                  <a:schemeClr val="bg1"/>
                </a:solidFill>
              </a:rPr>
              <a:t>-Persia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189C651-C390-8455-938E-805FFDB5B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153D0-87DF-BBD0-E032-1E1F6FBDD635}"/>
              </a:ext>
            </a:extLst>
          </p:cNvPr>
          <p:cNvSpPr txBox="1"/>
          <p:nvPr/>
        </p:nvSpPr>
        <p:spPr>
          <a:xfrm>
            <a:off x="189103" y="4356006"/>
            <a:ext cx="7146417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Key words</a:t>
            </a:r>
            <a:r>
              <a:rPr lang="en-US" sz="2400" dirty="0">
                <a:solidFill>
                  <a:schemeClr val="bg1"/>
                </a:solidFill>
              </a:rPr>
              <a:t>			                 Pride - Judgment</a:t>
            </a:r>
            <a:endParaRPr lang="en-US" sz="2400" u="sng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* Party, wine, common vs holy vessels</a:t>
            </a:r>
          </a:p>
          <a:p>
            <a:r>
              <a:rPr lang="en-US" sz="2400" dirty="0">
                <a:solidFill>
                  <a:schemeClr val="bg1"/>
                </a:solidFill>
              </a:rPr>
              <a:t>* Same hour, thoughts troubled, that night</a:t>
            </a:r>
          </a:p>
          <a:p>
            <a:r>
              <a:rPr lang="en-US" sz="2400" dirty="0">
                <a:solidFill>
                  <a:schemeClr val="bg1"/>
                </a:solidFill>
              </a:rPr>
              <a:t>* Read &amp; interpret writing (4x), gifts &amp; rewards  (3x)</a:t>
            </a:r>
          </a:p>
          <a:p>
            <a:r>
              <a:rPr lang="en-US" sz="2400" dirty="0">
                <a:solidFill>
                  <a:schemeClr val="bg1"/>
                </a:solidFill>
              </a:rPr>
              <a:t>* Heart lifted </a:t>
            </a:r>
            <a:r>
              <a:rPr lang="en-US" sz="2400">
                <a:solidFill>
                  <a:schemeClr val="bg1"/>
                </a:solidFill>
              </a:rPr>
              <a:t>up – heart </a:t>
            </a:r>
            <a:r>
              <a:rPr lang="en-US" sz="2400" dirty="0">
                <a:solidFill>
                  <a:schemeClr val="bg1"/>
                </a:solidFill>
              </a:rPr>
              <a:t>of beast</a:t>
            </a:r>
          </a:p>
          <a:p>
            <a:r>
              <a:rPr lang="en-US" sz="2400" dirty="0">
                <a:solidFill>
                  <a:schemeClr val="bg1"/>
                </a:solidFill>
              </a:rPr>
              <a:t>* Heart not humbled like Nebuchadnezzar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80C3D74-F83D-DBB5-29E8-5AB5B09D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61" y="97263"/>
            <a:ext cx="2600960" cy="303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550255-F0A0-E58F-0E99-3BEE0CDA1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41" y="3343917"/>
            <a:ext cx="4242777" cy="344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A6E57E1-EDC4-CF61-DEF5-34A284E0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96" y="97263"/>
            <a:ext cx="3285722" cy="26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0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120209" y="773319"/>
            <a:ext cx="6426063" cy="58443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Daniel</a:t>
            </a:r>
            <a:r>
              <a:rPr lang="en-US" sz="2400" b="1" dirty="0">
                <a:solidFill>
                  <a:schemeClr val="bg1"/>
                </a:solidFill>
              </a:rPr>
              <a:t>		      </a:t>
            </a:r>
            <a:r>
              <a:rPr lang="en-US" sz="2400" b="1" dirty="0"/>
              <a:t>Old Testament</a:t>
            </a:r>
          </a:p>
          <a:p>
            <a:r>
              <a:rPr lang="en-US" sz="700" b="1" dirty="0"/>
              <a:t>	</a:t>
            </a:r>
            <a:endParaRPr lang="en-US" sz="700" dirty="0"/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5:1-4      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Party 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(food, wine, women, prosperity)</a:t>
            </a:r>
            <a:endParaRPr lang="en-US" b="1" i="1" dirty="0"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             profane the holy. Today-Christmas/</a:t>
            </a:r>
            <a:r>
              <a:rPr lang="en-US" i="1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3 kings?</a:t>
            </a: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5:5-9      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Writing on the Wall</a:t>
            </a:r>
            <a:r>
              <a:rPr lang="en-US" sz="2000" b="1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endParaRPr lang="en-US" sz="1800" b="1" i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same hour, mans hand, nobody could read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5:10-12 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Queen-mother recommends Daniel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</a:t>
            </a:r>
            <a:r>
              <a:rPr lang="en-US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vs 11 master magi &amp; star of Bethlehem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5:13-16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King Talks with Daniel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5:17-21  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One King/Govt Becomes Good</a:t>
            </a:r>
            <a:endParaRPr lang="en-US" sz="1800" i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5:22-24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One King/Govt Stays Evil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  <a:r>
              <a:rPr lang="en-US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Daniel is a nationalist (policy-narrative-acts)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       Habakkuk 2:14 (future reign of Christ on earth)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5:25-30 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Daniel Interprets the Writing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Judgment: Isa 44:28-45:7, </a:t>
            </a:r>
            <a:r>
              <a:rPr lang="en-US" i="1" dirty="0" err="1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Jer</a:t>
            </a:r>
            <a:r>
              <a:rPr lang="en-US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51:57-58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a typeface="Cambria Math" panose="02040503050406030204" pitchFamily="18" charset="0"/>
                <a:cs typeface="Wingdings 3" panose="05040102010807070707" pitchFamily="18" charset="2"/>
              </a:rPr>
              <a:t>Daniel 6 – Daniel in the Lion’s Den – next Sunday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70FFF-B911-BB6B-A92E-C095E688D24D}"/>
              </a:ext>
            </a:extLst>
          </p:cNvPr>
          <p:cNvSpPr txBox="1"/>
          <p:nvPr/>
        </p:nvSpPr>
        <p:spPr>
          <a:xfrm>
            <a:off x="6728460" y="805999"/>
            <a:ext cx="5343331" cy="584435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a typeface="Cambria Math" panose="02040503050406030204" pitchFamily="18" charset="0"/>
              </a:rPr>
              <a:t>New Testament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500" b="1" dirty="0">
              <a:ea typeface="Cambria Math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" b="1" dirty="0">
              <a:ea typeface="Cambria Math" panose="02040503050406030204" pitchFamily="18" charset="0"/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Romans 15:4 Old Testament (writings)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are “written for our learning”,  and/or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1 Cor 10:11 ”written for our admonition”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/>
              <a:t>Jesus</a:t>
            </a:r>
            <a:r>
              <a:rPr lang="en-US" sz="2400" dirty="0"/>
              <a:t>  Mt 1:21 Jesus, 1:23 Emmanuel 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Matthew 2:1-12  wisemen - star , toddler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           </a:t>
            </a: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/>
              <a:t>Acts</a:t>
            </a:r>
            <a:r>
              <a:rPr lang="en-US" sz="2400" dirty="0"/>
              <a:t> 5:29  “obey God, rather than men”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/>
              <a:t>Paul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Romans 13:1-10 good rulers/evil rulers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Eph 5:11 “no fellowship, reprove”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1 Tim  2:1-2 “prayer”  What to pray?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2 Tim 2:20-21 “gold, silver,…”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/>
              <a:t>1 Peter</a:t>
            </a:r>
            <a:r>
              <a:rPr lang="en-US" sz="2400" b="1" dirty="0"/>
              <a:t> </a:t>
            </a:r>
            <a:r>
              <a:rPr lang="en-US" sz="2400" dirty="0"/>
              <a:t>2:13-17 submit to/honor the king</a:t>
            </a: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/>
              <a:t>Rev 17-18</a:t>
            </a:r>
            <a:r>
              <a:rPr lang="en-US" sz="2400" dirty="0"/>
              <a:t> Spiritual &amp; Commercial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Babylon, judgment in 1 hour (Luke 21:24)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3068320" y="65860"/>
            <a:ext cx="5963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Daniel 5  - The Writing on the Wall</a:t>
            </a:r>
            <a:endParaRPr lang="en-US" sz="3200" b="1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C642D669-C3DF-FA36-85B1-CEF1E1234168}"/>
              </a:ext>
            </a:extLst>
          </p:cNvPr>
          <p:cNvSpPr/>
          <p:nvPr/>
        </p:nvSpPr>
        <p:spPr>
          <a:xfrm>
            <a:off x="6039104" y="826319"/>
            <a:ext cx="1216152" cy="48463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17870</TotalTime>
  <Words>393</Words>
  <Application>Microsoft Office PowerPoint</Application>
  <PresentationFormat>Widescreen</PresentationFormat>
  <Paragraphs>93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Fellowship Church Sunday School  Nov 2022 – Feb 2023  Daniel’s Miracles &amp; Prophecies  Today – Turn to Daniel 5   The Writing on the Wall   taught by:  Bill Heath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</cp:lastModifiedBy>
  <cp:revision>222</cp:revision>
  <cp:lastPrinted>2022-12-18T01:33:25Z</cp:lastPrinted>
  <dcterms:created xsi:type="dcterms:W3CDTF">2021-12-26T22:17:50Z</dcterms:created>
  <dcterms:modified xsi:type="dcterms:W3CDTF">2022-12-18T12:52:13Z</dcterms:modified>
</cp:coreProperties>
</file>