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2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BE1F9-D1CD-4034-B03E-B59383C46071}" v="22" dt="2022-12-18T01:30:07.688"/>
    <p1510:client id="{7DBB0553-8ED2-4D84-91EC-9736055ECFDC}" v="32" dt="2022-12-18T19:55:12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7DBB0553-8ED2-4D84-91EC-9736055ECFDC}"/>
    <pc:docChg chg="modSld">
      <pc:chgData name="Bill" userId="e5502471a9019beb" providerId="LiveId" clId="{7DBB0553-8ED2-4D84-91EC-9736055ECFDC}" dt="2022-12-18T19:55:12.527" v="31" actId="6549"/>
      <pc:docMkLst>
        <pc:docMk/>
      </pc:docMkLst>
      <pc:sldChg chg="modSp">
        <pc:chgData name="Bill" userId="e5502471a9019beb" providerId="LiveId" clId="{7DBB0553-8ED2-4D84-91EC-9736055ECFDC}" dt="2022-12-18T19:55:12.527" v="31" actId="6549"/>
        <pc:sldMkLst>
          <pc:docMk/>
          <pc:sldMk cId="1657442728" sldId="256"/>
        </pc:sldMkLst>
        <pc:spChg chg="mod">
          <ac:chgData name="Bill" userId="e5502471a9019beb" providerId="LiveId" clId="{7DBB0553-8ED2-4D84-91EC-9736055ECFDC}" dt="2022-12-18T19:55:12.527" v="31" actId="6549"/>
          <ac:spMkLst>
            <pc:docMk/>
            <pc:sldMk cId="1657442728" sldId="256"/>
            <ac:spMk id="2" creationId="{CC1912F7-3EA2-4396-8A5E-275ED1B3D3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12/31/2022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12/31/2022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 2022 – Feb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Daniel’s Miracles &amp; Prophecies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Daniel 6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The Lion’s Den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taught by: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9B9D6-D011-C23E-A9F0-ADA5608911EA}"/>
              </a:ext>
            </a:extLst>
          </p:cNvPr>
          <p:cNvSpPr txBox="1"/>
          <p:nvPr/>
        </p:nvSpPr>
        <p:spPr>
          <a:xfrm>
            <a:off x="354585" y="117700"/>
            <a:ext cx="459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Time and a Place (Daniel  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5CAE7-07CD-C00D-B1C6-F4EB397763CD}"/>
              </a:ext>
            </a:extLst>
          </p:cNvPr>
          <p:cNvSpPr txBox="1"/>
          <p:nvPr/>
        </p:nvSpPr>
        <p:spPr>
          <a:xfrm>
            <a:off x="189104" y="766339"/>
            <a:ext cx="4921376" cy="24006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Time:   </a:t>
            </a:r>
            <a:r>
              <a:rPr lang="en-US" sz="2400" dirty="0">
                <a:solidFill>
                  <a:schemeClr val="bg1"/>
                </a:solidFill>
              </a:rPr>
              <a:t>538 B.C.  </a:t>
            </a:r>
            <a:r>
              <a:rPr lang="en-US" sz="2400" b="1" dirty="0">
                <a:solidFill>
                  <a:schemeClr val="bg1"/>
                </a:solidFill>
              </a:rPr>
              <a:t>	         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Daniel is  87, months after chapter 5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Place: </a:t>
            </a:r>
            <a:r>
              <a:rPr lang="en-US" sz="2400" dirty="0">
                <a:solidFill>
                  <a:schemeClr val="bg1"/>
                </a:solidFill>
              </a:rPr>
              <a:t> City of  </a:t>
            </a:r>
            <a:r>
              <a:rPr lang="en-US" sz="2400" b="1" dirty="0">
                <a:solidFill>
                  <a:schemeClr val="bg1"/>
                </a:solidFill>
              </a:rPr>
              <a:t>Babylon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Darius the Median (5:31) 62 </a:t>
            </a:r>
            <a:r>
              <a:rPr lang="en-US" sz="2400" dirty="0" err="1">
                <a:solidFill>
                  <a:schemeClr val="bg1"/>
                </a:solidFill>
              </a:rPr>
              <a:t>yrs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Darius &amp; Cyrus the Persian (6:28)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189C651-C390-8455-938E-805FFDB5B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153D0-87DF-BBD0-E032-1E1F6FBDD635}"/>
              </a:ext>
            </a:extLst>
          </p:cNvPr>
          <p:cNvSpPr txBox="1"/>
          <p:nvPr/>
        </p:nvSpPr>
        <p:spPr>
          <a:xfrm>
            <a:off x="189104" y="3309526"/>
            <a:ext cx="4921376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Key words</a:t>
            </a:r>
            <a:r>
              <a:rPr lang="en-US" sz="2400" dirty="0">
                <a:solidFill>
                  <a:schemeClr val="bg1"/>
                </a:solidFill>
              </a:rPr>
              <a:t>			                 </a:t>
            </a:r>
            <a:endParaRPr lang="en-US" sz="2400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God (12x), not LORD in Daniel 2-7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Chiasm</a:t>
            </a:r>
          </a:p>
          <a:p>
            <a:r>
              <a:rPr lang="en-US" sz="2400" dirty="0">
                <a:solidFill>
                  <a:schemeClr val="bg1"/>
                </a:solidFill>
              </a:rPr>
              <a:t>a.1-3                                a.28 	 honor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b.4-9                          b.25-27  decree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c.10-13                 c.23-24 	 accuse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d.14                 d.18-22 	 deliver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e.15-16a    e.17 	 den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f.16b		  you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2EBE7A0-DC9B-AA14-3D87-55914ADA3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7"/>
          <a:stretch/>
        </p:blipFill>
        <p:spPr bwMode="auto">
          <a:xfrm>
            <a:off x="8943332" y="3122745"/>
            <a:ext cx="3135696" cy="3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23BEB25C-0B45-C18F-31B5-D5D61909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07" y="457671"/>
            <a:ext cx="3480220" cy="25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41BBE83D-363B-32F9-E8DE-A6CF0603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13" y="4173126"/>
            <a:ext cx="3436570" cy="24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19A327E6-0324-7572-9299-6E73E60D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07" y="508470"/>
            <a:ext cx="3213614" cy="23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70469-66C2-8EA6-C788-22D7B24EAA25}"/>
              </a:ext>
            </a:extLst>
          </p:cNvPr>
          <p:cNvSpPr txBox="1"/>
          <p:nvPr/>
        </p:nvSpPr>
        <p:spPr>
          <a:xfrm>
            <a:off x="6781559" y="157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BB540-555D-0DD7-F134-4B325A4AB610}"/>
              </a:ext>
            </a:extLst>
          </p:cNvPr>
          <p:cNvSpPr txBox="1"/>
          <p:nvPr/>
        </p:nvSpPr>
        <p:spPr>
          <a:xfrm>
            <a:off x="10338128" y="30719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E29A8-F3CF-D160-0478-D2612801EEAD}"/>
              </a:ext>
            </a:extLst>
          </p:cNvPr>
          <p:cNvSpPr txBox="1"/>
          <p:nvPr/>
        </p:nvSpPr>
        <p:spPr>
          <a:xfrm>
            <a:off x="6865794" y="36499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D08E7-0D2A-B105-56EA-D3E693BA5B64}"/>
              </a:ext>
            </a:extLst>
          </p:cNvPr>
          <p:cNvSpPr txBox="1"/>
          <p:nvPr/>
        </p:nvSpPr>
        <p:spPr>
          <a:xfrm>
            <a:off x="10210958" y="-76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22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20209" y="773319"/>
            <a:ext cx="6426063" cy="59520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Daniel</a:t>
            </a:r>
            <a:r>
              <a:rPr lang="en-US" sz="2400" b="1" dirty="0">
                <a:solidFill>
                  <a:schemeClr val="bg1"/>
                </a:solidFill>
              </a:rPr>
              <a:t>		      </a:t>
            </a:r>
            <a:r>
              <a:rPr lang="en-US" sz="2400" b="1" dirty="0"/>
              <a:t>Old Testament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				</a:t>
            </a:r>
            <a:endParaRPr lang="en-US" sz="28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       		Ezra 1:1-5</a:t>
            </a:r>
          </a:p>
          <a:p>
            <a:r>
              <a:rPr lang="en-US" sz="2400" b="1" dirty="0"/>
              <a:t>	</a:t>
            </a: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6:1-3      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Honor		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6:28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Ez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14:14, 20)</a:t>
            </a:r>
          </a:p>
          <a:p>
            <a:pPr>
              <a:lnSpc>
                <a:spcPts val="12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6:4-9     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Decree</a:t>
            </a:r>
            <a:r>
              <a:rPr lang="en-US" sz="2000" b="1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		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6:25-27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</a:t>
            </a: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6:10-13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Accuse </a:t>
            </a:r>
            <a:r>
              <a:rPr lang="en-US" sz="2000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(prayer)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6:24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6:14-15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Deliver		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6:18-23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6:16a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Den 			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6:17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6:16b    </a:t>
            </a:r>
            <a:r>
              <a:rPr lang="en-US" sz="2000" b="1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</a:t>
            </a:r>
            <a:r>
              <a:rPr lang="en-US" sz="2000" i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(God will deliver)  </a:t>
            </a:r>
            <a:endParaRPr lang="en-US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    </a:t>
            </a:r>
            <a:endParaRPr lang="en-US" sz="2400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Cambria Math" panose="02040503050406030204" pitchFamily="18" charset="0"/>
                <a:cs typeface="Wingdings 3" panose="05040102010807070707" pitchFamily="18" charset="2"/>
              </a:rPr>
              <a:t>Next:  Daniel 7– Prophecy of 4 kingdoms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6728460" y="805999"/>
            <a:ext cx="5343331" cy="584435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Cambria Math" panose="02040503050406030204" pitchFamily="18" charset="0"/>
              </a:rPr>
              <a:t>New Testament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ea typeface="Cambria Math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ea typeface="Cambria Math" panose="02040503050406030204" pitchFamily="18" charset="0"/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Old Testament  “written for our learning”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(Romans 15:4 ) and “written for our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admonition” (1 Corinthians 10:11) 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Jesus</a:t>
            </a:r>
            <a:r>
              <a:rPr lang="en-US" sz="2400" dirty="0"/>
              <a:t>  Luke 11:1-13  Four prayer lessons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Luke 22:41 (40-46) Prayer &amp; Temptation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        </a:t>
            </a: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Acts</a:t>
            </a:r>
            <a:r>
              <a:rPr lang="en-US" sz="2400" dirty="0"/>
              <a:t> 3:1, 7:60, 9:40, 20:36, 21:5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pray-power-proclaim -persecute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Paul</a:t>
            </a:r>
            <a:r>
              <a:rPr lang="en-US" sz="2400" b="1" dirty="0"/>
              <a:t>  </a:t>
            </a:r>
            <a:r>
              <a:rPr lang="en-US" sz="2400" dirty="0"/>
              <a:t>Hebrews 1:14 (1-2) Angels-minister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Spirits.  11:33 stopped the lion’s mouths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2 Tim 2:20-21 “gold, silver” honor or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			          dishonor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 </a:t>
            </a:r>
            <a:r>
              <a:rPr lang="en-US" sz="2400" b="1" u="sng" dirty="0"/>
              <a:t>Peter</a:t>
            </a:r>
            <a:r>
              <a:rPr lang="en-US" sz="2400" dirty="0"/>
              <a:t> 5:8  devil is roaring lion, devours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Revelation</a:t>
            </a:r>
            <a:r>
              <a:rPr lang="en-US" sz="2400" b="1" dirty="0"/>
              <a:t> 3:10  </a:t>
            </a:r>
            <a:r>
              <a:rPr lang="en-US" sz="2400" dirty="0"/>
              <a:t>kept the word of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My patience,  Jesus will keep me 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3068320" y="65860"/>
            <a:ext cx="5963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Daniel 6  - The Lion’s Den</a:t>
            </a:r>
            <a:endParaRPr lang="en-US" sz="3200" b="1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642D669-C3DF-FA36-85B1-CEF1E1234168}"/>
              </a:ext>
            </a:extLst>
          </p:cNvPr>
          <p:cNvSpPr/>
          <p:nvPr/>
        </p:nvSpPr>
        <p:spPr>
          <a:xfrm>
            <a:off x="6039104" y="826319"/>
            <a:ext cx="1216152" cy="48463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2C642EE-8E21-6BDF-3A2B-650CC0F883B6}"/>
              </a:ext>
            </a:extLst>
          </p:cNvPr>
          <p:cNvSpPr/>
          <p:nvPr/>
        </p:nvSpPr>
        <p:spPr>
          <a:xfrm>
            <a:off x="2483265" y="18592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5C3FCAB-E319-4D26-ADEC-D9C1807B59FB}"/>
              </a:ext>
            </a:extLst>
          </p:cNvPr>
          <p:cNvSpPr/>
          <p:nvPr/>
        </p:nvSpPr>
        <p:spPr>
          <a:xfrm rot="10800000">
            <a:off x="5087112" y="41401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18347</TotalTime>
  <Words>350</Words>
  <Application>Microsoft Office PowerPoint</Application>
  <PresentationFormat>Widescreen</PresentationFormat>
  <Paragraphs>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Fellowship Church Sunday School  Nov 2022 – Feb 2023  Daniel’s Miracles &amp; Prophecies  Today – Turn to Daniel 6   The Lion’s Den   taught by:  Bill Heath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237</cp:revision>
  <cp:lastPrinted>2023-01-01T01:40:46Z</cp:lastPrinted>
  <dcterms:created xsi:type="dcterms:W3CDTF">2021-12-26T22:17:50Z</dcterms:created>
  <dcterms:modified xsi:type="dcterms:W3CDTF">2023-01-01T01:41:29Z</dcterms:modified>
</cp:coreProperties>
</file>