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4" r:id="rId3"/>
    <p:sldId id="282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4AA90D-1AC6-4833-A0FC-5AE4ACB72110}">
          <p14:sldIdLst>
            <p14:sldId id="256"/>
            <p14:sldId id="284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1/7/2023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1/7/2023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1/7/2023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1/7/2023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1/7/2023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1/7/2023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1/7/2023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1/7/2023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1/7/2023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1/7/2023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1/7/2023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1/7/2023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1/7/2023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Jan-Feb 2023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Daniel’s Miracles &amp; </a:t>
            </a:r>
            <a:r>
              <a:rPr lang="en-US" sz="3000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Prophecies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 – Turn to Daniel 7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The Four Beast-Kings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Teaching Pastor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49B9D6-D011-C23E-A9F0-ADA5608911EA}"/>
              </a:ext>
            </a:extLst>
          </p:cNvPr>
          <p:cNvSpPr txBox="1"/>
          <p:nvPr/>
        </p:nvSpPr>
        <p:spPr>
          <a:xfrm>
            <a:off x="710185" y="26260"/>
            <a:ext cx="4593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 Time and a Place (Daniel  7)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25CAE7-07CD-C00D-B1C6-F4EB397763CD}"/>
              </a:ext>
            </a:extLst>
          </p:cNvPr>
          <p:cNvSpPr txBox="1"/>
          <p:nvPr/>
        </p:nvSpPr>
        <p:spPr>
          <a:xfrm>
            <a:off x="189104" y="654579"/>
            <a:ext cx="5851236" cy="25237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Time:   </a:t>
            </a:r>
            <a:r>
              <a:rPr lang="en-US" sz="2400" dirty="0">
                <a:solidFill>
                  <a:schemeClr val="bg1"/>
                </a:solidFill>
              </a:rPr>
              <a:t>556 B.C.  </a:t>
            </a:r>
            <a:r>
              <a:rPr lang="en-US" sz="2400" b="1" dirty="0">
                <a:solidFill>
                  <a:schemeClr val="bg1"/>
                </a:solidFill>
              </a:rPr>
              <a:t>	           </a:t>
            </a:r>
            <a:r>
              <a:rPr lang="en-US" sz="2400" dirty="0">
                <a:solidFill>
                  <a:schemeClr val="bg1"/>
                </a:solidFill>
              </a:rPr>
              <a:t>            One night</a:t>
            </a:r>
          </a:p>
          <a:p>
            <a:r>
              <a:rPr lang="en-US" sz="2400" dirty="0">
                <a:solidFill>
                  <a:schemeClr val="bg1"/>
                </a:solidFill>
              </a:rPr>
              <a:t>1</a:t>
            </a:r>
            <a:r>
              <a:rPr lang="en-US" sz="2400" baseline="30000" dirty="0">
                <a:solidFill>
                  <a:schemeClr val="bg1"/>
                </a:solidFill>
              </a:rPr>
              <a:t>st</a:t>
            </a:r>
            <a:r>
              <a:rPr lang="en-US" sz="2400" dirty="0">
                <a:solidFill>
                  <a:schemeClr val="bg1"/>
                </a:solidFill>
              </a:rPr>
              <a:t> year of king Belshazzar, 556-539 B.C.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     Daniel is around  66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     Between chapters 4 and 5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Place: </a:t>
            </a:r>
            <a:r>
              <a:rPr lang="en-US" sz="2400" dirty="0">
                <a:solidFill>
                  <a:schemeClr val="bg1"/>
                </a:solidFill>
              </a:rPr>
              <a:t> Babylon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    Daniel’s home, at night while asleep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C189C651-C390-8455-938E-805FFDB5B1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9153D0-87DF-BBD0-E032-1E1F6FBDD635}"/>
              </a:ext>
            </a:extLst>
          </p:cNvPr>
          <p:cNvSpPr txBox="1"/>
          <p:nvPr/>
        </p:nvSpPr>
        <p:spPr>
          <a:xfrm>
            <a:off x="189104" y="3439160"/>
            <a:ext cx="7863115" cy="32085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chemeClr val="bg1"/>
                </a:solidFill>
              </a:rPr>
              <a:t>Key words</a:t>
            </a:r>
          </a:p>
          <a:p>
            <a:endParaRPr lang="en-US" sz="1050" u="sng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* Visions (4x) 1</a:t>
            </a:r>
            <a:r>
              <a:rPr lang="en-US" sz="2400" baseline="30000" dirty="0">
                <a:solidFill>
                  <a:schemeClr val="bg1"/>
                </a:solidFill>
              </a:rPr>
              <a:t>st</a:t>
            </a:r>
            <a:r>
              <a:rPr lang="en-US" sz="2400" dirty="0">
                <a:solidFill>
                  <a:schemeClr val="bg1"/>
                </a:solidFill>
              </a:rPr>
              <a:t> of 4 visions that unfold in  chapters 8-12	    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* Horns: 10 (+ 1 - 3) = 1 , Horns are kings/kingdoms</a:t>
            </a:r>
          </a:p>
          <a:p>
            <a:r>
              <a:rPr lang="en-US" sz="2400" dirty="0">
                <a:solidFill>
                  <a:schemeClr val="bg1"/>
                </a:solidFill>
              </a:rPr>
              <a:t>* Little horn:  mouth speaking great things (3x)  iron teeth (2x)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                (like king Nebuchadnezzar, but the anti-</a:t>
            </a:r>
            <a:r>
              <a:rPr lang="en-US" sz="2400" dirty="0" err="1">
                <a:solidFill>
                  <a:schemeClr val="bg1"/>
                </a:solidFill>
              </a:rPr>
              <a:t>christ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</a:p>
          <a:p>
            <a:r>
              <a:rPr lang="en-US" sz="2400" dirty="0">
                <a:solidFill>
                  <a:schemeClr val="bg1"/>
                </a:solidFill>
              </a:rPr>
              <a:t>* Saints of the Most High (4x) war on /wear out the saints (2x)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* Dominion (5x)  temporary or everlasting</a:t>
            </a:r>
          </a:p>
          <a:p>
            <a:r>
              <a:rPr lang="en-US" sz="2400" dirty="0">
                <a:solidFill>
                  <a:schemeClr val="bg1"/>
                </a:solidFill>
              </a:rPr>
              <a:t>* Judgment, books, fire OR serve and obey Jesus Christ </a:t>
            </a:r>
          </a:p>
        </p:txBody>
      </p:sp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3B850937-CC8B-2EAD-22DC-DC2887A951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3" t="22604" r="981" b="35025"/>
          <a:stretch/>
        </p:blipFill>
        <p:spPr bwMode="auto">
          <a:xfrm>
            <a:off x="6469072" y="224360"/>
            <a:ext cx="5533824" cy="204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See related image detail">
            <a:extLst>
              <a:ext uri="{FF2B5EF4-FFF2-40B4-BE49-F238E27FC236}">
                <a16:creationId xmlns:a16="http://schemas.microsoft.com/office/drawing/2014/main" id="{3274C589-345F-2F3B-E8B4-3996D8B32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381" y="3043780"/>
            <a:ext cx="3741267" cy="36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781F769-A441-53B7-5403-B11482A8441A}"/>
              </a:ext>
            </a:extLst>
          </p:cNvPr>
          <p:cNvSpPr txBox="1"/>
          <p:nvPr/>
        </p:nvSpPr>
        <p:spPr>
          <a:xfrm>
            <a:off x="8534400" y="2239652"/>
            <a:ext cx="10042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Man’s </a:t>
            </a:r>
          </a:p>
          <a:p>
            <a:r>
              <a:rPr lang="en-US" sz="2400" dirty="0">
                <a:solidFill>
                  <a:schemeClr val="bg1"/>
                </a:solidFill>
              </a:rPr>
              <a:t>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D7B6A9-A440-29F3-5C11-129A677F09DD}"/>
              </a:ext>
            </a:extLst>
          </p:cNvPr>
          <p:cNvSpPr txBox="1"/>
          <p:nvPr/>
        </p:nvSpPr>
        <p:spPr>
          <a:xfrm>
            <a:off x="10799441" y="2239651"/>
            <a:ext cx="9497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God’s </a:t>
            </a:r>
          </a:p>
          <a:p>
            <a:r>
              <a:rPr lang="en-US" sz="2400" dirty="0">
                <a:solidFill>
                  <a:schemeClr val="bg1"/>
                </a:solidFill>
              </a:rPr>
              <a:t>view</a:t>
            </a:r>
          </a:p>
        </p:txBody>
      </p:sp>
    </p:spTree>
    <p:extLst>
      <p:ext uri="{BB962C8B-B14F-4D97-AF65-F5344CB8AC3E}">
        <p14:creationId xmlns:p14="http://schemas.microsoft.com/office/powerpoint/2010/main" val="334220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30369" y="719832"/>
            <a:ext cx="6271123" cy="6001643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		      </a:t>
            </a:r>
            <a:r>
              <a:rPr lang="en-US" sz="2400" b="1" dirty="0"/>
              <a:t>Old Testament</a:t>
            </a:r>
          </a:p>
          <a:p>
            <a:r>
              <a:rPr lang="en-US" sz="2400" b="1" u="sng" dirty="0"/>
              <a:t>Dream &amp; Visions</a:t>
            </a:r>
          </a:p>
          <a:p>
            <a:endParaRPr lang="en-US" sz="700" b="1" u="sng" dirty="0"/>
          </a:p>
          <a:p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7:1-3        </a:t>
            </a:r>
            <a:r>
              <a:rPr lang="en-US" sz="2400" b="1" i="1" dirty="0">
                <a:ea typeface="Verdana" panose="020B0604030504040204" pitchFamily="34" charset="0"/>
                <a:cs typeface="Wingdings 3" panose="05040102010807070707" pitchFamily="18" charset="2"/>
              </a:rPr>
              <a:t>Setting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7:4-8        </a:t>
            </a:r>
            <a:r>
              <a:rPr lang="en-US" sz="2400" b="1" i="1" dirty="0">
                <a:ea typeface="Cambria Math" panose="02040503050406030204" pitchFamily="18" charset="0"/>
                <a:cs typeface="Wingdings 3" panose="05040102010807070707" pitchFamily="18" charset="2"/>
              </a:rPr>
              <a:t>Four Beasts </a:t>
            </a: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(lion-gold, bear-silver,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ea typeface="Cambria Math" panose="02040503050406030204" pitchFamily="18" charset="0"/>
                <a:cs typeface="Wingdings 3" panose="05040102010807070707" pitchFamily="18" charset="2"/>
              </a:rPr>
              <a:t>                </a:t>
            </a: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leopard-bronze, diverse-iron)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7:9-10     </a:t>
            </a:r>
            <a:r>
              <a:rPr lang="en-US" sz="2400" b="1" i="1" dirty="0">
                <a:ea typeface="Cambria Math" panose="02040503050406030204" pitchFamily="18" charset="0"/>
                <a:cs typeface="Wingdings 3" panose="05040102010807070707" pitchFamily="18" charset="2"/>
              </a:rPr>
              <a:t>Ancient of Days 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(God)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7:11-12   </a:t>
            </a:r>
            <a:r>
              <a:rPr lang="en-US" sz="2400" b="1" i="1" dirty="0">
                <a:ea typeface="Cambria Math" panose="02040503050406030204" pitchFamily="18" charset="0"/>
                <a:cs typeface="Wingdings 3" panose="05040102010807070707" pitchFamily="18" charset="2"/>
              </a:rPr>
              <a:t>4</a:t>
            </a:r>
            <a:r>
              <a:rPr lang="en-US" sz="2400" b="1" i="1" baseline="30000" dirty="0">
                <a:ea typeface="Cambria Math" panose="02040503050406030204" pitchFamily="18" charset="0"/>
                <a:cs typeface="Wingdings 3" panose="05040102010807070707" pitchFamily="18" charset="2"/>
              </a:rPr>
              <a:t>th</a:t>
            </a:r>
            <a:r>
              <a:rPr lang="en-US" sz="2400" b="1" i="1" dirty="0">
                <a:ea typeface="Cambria Math" panose="02040503050406030204" pitchFamily="18" charset="0"/>
                <a:cs typeface="Wingdings 3" panose="05040102010807070707" pitchFamily="18" charset="2"/>
              </a:rPr>
              <a:t> Beast 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(iron-2 legs, 10 toes-part clay)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7:13-14  </a:t>
            </a:r>
            <a:r>
              <a:rPr lang="en-US" sz="2400" b="1" i="1" dirty="0">
                <a:ea typeface="Cambria Math" panose="02040503050406030204" pitchFamily="18" charset="0"/>
                <a:cs typeface="Wingdings 3" panose="05040102010807070707" pitchFamily="18" charset="2"/>
              </a:rPr>
              <a:t>Christ’s Return 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(stone … </a:t>
            </a:r>
            <a:r>
              <a:rPr lang="en-US" sz="2400" dirty="0"/>
              <a:t>brake in pieces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                 the iron, bronze, clay, silver, and gold 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)</a:t>
            </a:r>
            <a:endParaRPr lang="en-US" sz="24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i="1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a typeface="Cambria Math" panose="02040503050406030204" pitchFamily="18" charset="0"/>
                <a:cs typeface="Wingdings 3" panose="05040102010807070707" pitchFamily="18" charset="2"/>
              </a:rPr>
              <a:t>Interpretation of Dream &amp; Visions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7:15-18   </a:t>
            </a:r>
            <a:r>
              <a:rPr lang="en-US" sz="2400" b="1" i="1" dirty="0">
                <a:ea typeface="Cambria Math" panose="02040503050406030204" pitchFamily="18" charset="0"/>
                <a:cs typeface="Wingdings 3" panose="05040102010807070707" pitchFamily="18" charset="2"/>
              </a:rPr>
              <a:t>Four Beasts 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(4 kings)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7:19-25   </a:t>
            </a:r>
            <a:r>
              <a:rPr lang="en-US" sz="2400" b="1" i="1" dirty="0">
                <a:ea typeface="Cambria Math" panose="02040503050406030204" pitchFamily="18" charset="0"/>
                <a:cs typeface="Wingdings 3" panose="05040102010807070707" pitchFamily="18" charset="2"/>
              </a:rPr>
              <a:t>4</a:t>
            </a:r>
            <a:r>
              <a:rPr lang="en-US" sz="2400" b="1" i="1" baseline="30000" dirty="0">
                <a:ea typeface="Cambria Math" panose="02040503050406030204" pitchFamily="18" charset="0"/>
                <a:cs typeface="Wingdings 3" panose="05040102010807070707" pitchFamily="18" charset="2"/>
              </a:rPr>
              <a:t>th</a:t>
            </a:r>
            <a:r>
              <a:rPr lang="en-US" sz="2400" b="1" i="1" dirty="0">
                <a:ea typeface="Cambria Math" panose="02040503050406030204" pitchFamily="18" charset="0"/>
                <a:cs typeface="Wingdings 3" panose="05040102010807070707" pitchFamily="18" charset="2"/>
              </a:rPr>
              <a:t> Beast 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(made war with the saints /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                                   saints of the Most High)</a:t>
            </a:r>
            <a:endParaRPr lang="en-US" sz="2400" dirty="0"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7:26-28   </a:t>
            </a:r>
            <a:r>
              <a:rPr lang="en-US" sz="2400" b="1" i="1" dirty="0">
                <a:ea typeface="Cambria Math" panose="02040503050406030204" pitchFamily="18" charset="0"/>
                <a:cs typeface="Wingdings 3" panose="05040102010807070707" pitchFamily="18" charset="2"/>
              </a:rPr>
              <a:t>Christ’s Return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>
                <a:ea typeface="Cambria Math" panose="02040503050406030204" pitchFamily="18" charset="0"/>
                <a:cs typeface="Wingdings 3" panose="05040102010807070707" pitchFamily="18" charset="2"/>
              </a:rPr>
              <a:t>                 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serve and obey Him, kept in my heart  </a:t>
            </a:r>
            <a:endParaRPr lang="en-US" sz="2400" b="1" dirty="0"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F70FFF-B911-BB6B-A92E-C095E688D24D}"/>
              </a:ext>
            </a:extLst>
          </p:cNvPr>
          <p:cNvSpPr txBox="1"/>
          <p:nvPr/>
        </p:nvSpPr>
        <p:spPr>
          <a:xfrm>
            <a:off x="6512560" y="701427"/>
            <a:ext cx="5549071" cy="5952079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a typeface="Cambria Math" panose="02040503050406030204" pitchFamily="18" charset="0"/>
              </a:rPr>
              <a:t>New Testament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500" b="1" dirty="0">
              <a:ea typeface="Cambria Math" panose="020405030504060302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600" b="1" dirty="0">
              <a:ea typeface="Cambria Math" panose="02040503050406030204" pitchFamily="18" charset="0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The Old Testament is “written for </a:t>
            </a:r>
            <a:r>
              <a:rPr lang="en-US" sz="2400" b="1" dirty="0"/>
              <a:t>our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learning” Romans 15:4 and ”written for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/>
              <a:t>our</a:t>
            </a:r>
            <a:r>
              <a:rPr lang="en-US" sz="2400" dirty="0"/>
              <a:t> admonition” 1 Corinthians 10:11.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600" b="1" u="sng" dirty="0"/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000" b="1" u="sng" dirty="0"/>
              <a:t>Jesus</a:t>
            </a:r>
            <a:r>
              <a:rPr lang="en-US" sz="2000" b="1" dirty="0"/>
              <a:t> </a:t>
            </a:r>
            <a:r>
              <a:rPr lang="en-US" sz="2000" dirty="0"/>
              <a:t>Luke 21:24 “times of the Gentiles”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00" b="1" dirty="0"/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/>
              <a:t>            </a:t>
            </a:r>
            <a:r>
              <a:rPr lang="en-US" sz="2000" dirty="0"/>
              <a:t>Matthew 24:15 “ spoken of by Daniel”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000" b="1" u="sng" dirty="0"/>
              <a:t>Acts</a:t>
            </a:r>
            <a:r>
              <a:rPr lang="en-US" sz="2000" dirty="0"/>
              <a:t> 2:14-36 Peter “prophesy, visions &amp; dreams”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       last days - for Israel during the great tribulation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/>
              <a:t>Paul (application in 1-2 Thessalonians)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2 Thessalonians 2:3 falling away, man of sin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2:17 Lord comfort your  hearts, establish U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Colossians 4:5 walk with wisdom,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                          redeem the time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/>
              <a:t>Revelation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13:1-9 beast from the sea, war with saints,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             if any man have an ear, let him hear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17:12-18  Ten horns/kings, woman drunk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                   with the blood of the saints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2926080" y="83512"/>
            <a:ext cx="68884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Daniel 7  - The Four Beast-Kings</a:t>
            </a:r>
            <a:endParaRPr lang="en-US" sz="3200" b="1" dirty="0"/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C642D669-C3DF-FA36-85B1-CEF1E1234168}"/>
              </a:ext>
            </a:extLst>
          </p:cNvPr>
          <p:cNvSpPr/>
          <p:nvPr/>
        </p:nvSpPr>
        <p:spPr>
          <a:xfrm>
            <a:off x="5846064" y="755199"/>
            <a:ext cx="1216152" cy="484632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05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17751</TotalTime>
  <Words>438</Words>
  <Application>Microsoft Office PowerPoint</Application>
  <PresentationFormat>Widescreen</PresentationFormat>
  <Paragraphs>79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Fellowship Church Sunday School  Jan-Feb 2023  Daniel’s Miracles &amp; Prophecies  Today – Turn to Daniel 7   The Four Beast-Kings   Teaching Pastor Bill Heath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</cp:lastModifiedBy>
  <cp:revision>237</cp:revision>
  <cp:lastPrinted>2023-01-08T12:00:02Z</cp:lastPrinted>
  <dcterms:created xsi:type="dcterms:W3CDTF">2021-12-26T22:17:50Z</dcterms:created>
  <dcterms:modified xsi:type="dcterms:W3CDTF">2023-01-08T12:12:03Z</dcterms:modified>
</cp:coreProperties>
</file>