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84" r:id="rId3"/>
    <p:sldId id="282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4AA90D-1AC6-4833-A0FC-5AE4ACB72110}">
          <p14:sldIdLst>
            <p14:sldId id="256"/>
            <p14:sldId id="284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2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8A852-B911-4C93-AAB0-2DFCCC3B37E5}" type="datetimeFigureOut">
              <a:rPr lang="en-US" smtClean="0"/>
              <a:t>1/7/2023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518025"/>
            <a:ext cx="5683250" cy="36972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F6C9B-4AE2-4BE4-88B6-FD41C40E5B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52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C00C-1569-40C7-82E2-DA934C5919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45C107-2A7B-4FCE-9C6F-CD7A31F722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D9E9A-BE0A-4E22-A8F6-BEB3F50B3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5D91B-08C7-467F-847E-DF9B26D7F106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B50C7-9584-4D2C-B499-26DB2613C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FD97FE-19B8-4537-820C-C3A5696CB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39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05695-CE00-4DFD-9666-9D1BF890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E3C64-821C-4B29-84AC-CFDC2AABF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FAFBA5-9C3A-44B5-9EA9-5A8369E67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C4101E-E8C6-4C34-B121-70E6A0F72FA4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E5EFE-A9FB-4E57-A631-30A145B55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400FF9-6843-45B4-AB0E-0E7883BF6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160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4D176D-8411-4CE6-8492-AC8F565121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86F8BA-AEED-4EED-9072-3E21D93AFA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600E40-CAF6-4CB4-876D-93B9F9121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CDCB-9E33-406B-8993-93B407C8AEDF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181CAF-9995-4694-A791-7F0124C79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83706-4B16-4D22-8C86-EB1D2C9E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902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BAE69-EDFD-4A7D-A1C4-771FB24F7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ED37AA-C9DF-4783-B822-AE703B48A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64D149-6D96-4419-9891-EADCC829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17933-78D6-457E-8F14-AFA89ECC8267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DD7F94-E36E-43A7-AD95-50F0ED52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C60E-D97D-4CAF-8C53-B1CD726CD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255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3AD4-0801-47FD-A183-5BF87AF0A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CF11A-A058-46BA-B20D-4BC92FBE1B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DC734-9BC4-4BF3-A1CC-336835224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33FE4-ECE3-441B-8DE4-8CF91CAB2B70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305DC-8CB8-4DD7-B633-FB8614D47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B2DD6-F671-4853-B494-198D0F47B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6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48BDD-913D-45D3-93B0-3F34FB753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CD2E-2B57-4D0C-8707-920EB6EBDD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C10CA3-D2CA-486D-B64C-522105D17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F05098-1493-4C70-9F44-DCFC4E06E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7443AA-FBEE-4F81-A443-1C8CD7DDF835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E3CBDF-CEE7-42B2-8639-512814BCA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97B533-B683-41FC-A20C-FA07DE7B2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842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36FDE-E9B4-4255-A993-43B5DD0A4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B180D-4770-49C7-867C-CD003C87B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D836AF-99F0-46AA-A89A-8120F97DAD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547139-914A-4A4A-8B4C-E4363E84D0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5FE96-A863-4D19-9438-ABD60D61B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AB0AF2-9FDA-48B5-A56A-A55D72A79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0D9EB-98E0-4D5D-B6DF-8519E307DFA6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E6D53D-8308-4253-B156-06BC0C10A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D9AB4A-B45E-4DEC-ADF1-38B92195A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02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C88C1-1B75-449E-A019-8FCA0B54E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0D61EF-0978-4D2E-8294-D2303149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CE05A-7379-4D93-AF01-9D8AF38840C3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A2861-4054-4F27-91AA-3761D1363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1F128-26C2-4578-AAA5-7295BF63F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946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BD3234-237D-4FAB-AF2B-6A3433EE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D8107-E5F8-4F74-BA23-95B63BC6E742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127C2-EC99-41CE-B8D4-B7553F9CD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5282DC-1DEF-41CD-A521-02C5438E4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613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0FAD9-9B82-472C-8A2F-F704DCB05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56F67-C550-466F-A8FD-194E09AF5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31AC4-7B7A-4765-B52B-C09AF38459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324C15-3B0B-4EC6-A947-829F51FF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C544C-1053-4FDB-8753-91F19867B1A0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33EB6-5BA9-4347-89F6-1AE46BB10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CE7B59-F846-4B06-95F8-F1F19BB47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0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23B08-482B-4D8A-A280-3810A158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9528F0-3A2F-4731-BFD5-7C5A8B652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CB4B3-F285-4376-8DB8-8BEA795F52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FACFF1-85F5-44CF-BC67-B0F8D55DA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E38D4-A85E-4FB5-B742-29A5014475E6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52CBFB-0D8C-4331-AAE8-AF0F27CFC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55402C-6DA5-408F-8FD1-A1BD15CA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24840-24F3-4C02-84C1-8AC0E4B08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24E94B-195D-4D65-BF20-E16D0FE93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493662-241A-4E6D-9C61-07A5A683F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F456C-99C5-4DC7-A8BD-98578A665D3E}" type="datetime1">
              <a:rPr lang="en-US" smtClean="0"/>
              <a:t>1/7/2023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7BDA06-B513-49F8-A3E0-FA3B139027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0BB1AF-49F1-45E6-9F4C-F8B580C56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59574-4CD3-4A56-8C7E-A4671EBF73B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5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1912F7-3EA2-4396-8A5E-275ED1B3D3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53768" y="565265"/>
            <a:ext cx="8284464" cy="563568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Fellowship Church Sunday School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Jan-Feb 2023</a:t>
            </a:r>
            <a:b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br>
              <a:rPr lang="en-US" sz="3000" dirty="0">
                <a:solidFill>
                  <a:schemeClr val="bg1">
                    <a:lumMod val="95000"/>
                    <a:lumOff val="5000"/>
                  </a:schemeClr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Daniel’s Miracles &amp; </a:t>
            </a:r>
            <a:r>
              <a:rPr lang="en-US" sz="3000" b="1" u="sng" dirty="0">
                <a:solidFill>
                  <a:schemeClr val="bg1">
                    <a:lumMod val="95000"/>
                    <a:lumOff val="5000"/>
                  </a:schemeClr>
                </a:solidFill>
              </a:rPr>
              <a:t>Prophecies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b="1" dirty="0">
                <a:solidFill>
                  <a:srgbClr val="00B050"/>
                </a:solidFill>
              </a:rPr>
              <a:t>Today – Turn to Daniel 7</a:t>
            </a:r>
            <a:br>
              <a:rPr lang="en-US" sz="3600" b="1" dirty="0">
                <a:solidFill>
                  <a:srgbClr val="00B050"/>
                </a:solidFill>
              </a:rPr>
            </a:br>
            <a:br>
              <a:rPr lang="en-US" sz="3600" b="1" dirty="0">
                <a:solidFill>
                  <a:srgbClr val="00B050"/>
                </a:solidFill>
              </a:rPr>
            </a:br>
            <a:r>
              <a:rPr lang="en-US" sz="3600" dirty="0">
                <a:solidFill>
                  <a:schemeClr val="bg1"/>
                </a:solidFill>
              </a:rPr>
              <a:t> The Four Beast-Kings</a:t>
            </a:r>
            <a:br>
              <a:rPr lang="en-US" sz="3600" dirty="0">
                <a:solidFill>
                  <a:schemeClr val="bg1"/>
                </a:solidFill>
              </a:rPr>
            </a:b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000" b="1" dirty="0">
                <a:solidFill>
                  <a:schemeClr val="bg1">
                    <a:lumMod val="95000"/>
                    <a:lumOff val="5000"/>
                  </a:schemeClr>
                </a:solidFill>
              </a:rPr>
              <a:t> Teaching Pastor Bill Heath</a:t>
            </a:r>
            <a:endParaRPr lang="en-US" sz="3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4427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249B9D6-D011-C23E-A9F0-ADA5608911EA}"/>
              </a:ext>
            </a:extLst>
          </p:cNvPr>
          <p:cNvSpPr txBox="1"/>
          <p:nvPr/>
        </p:nvSpPr>
        <p:spPr>
          <a:xfrm>
            <a:off x="710185" y="26260"/>
            <a:ext cx="4593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bg1"/>
                </a:solidFill>
              </a:rPr>
              <a:t>A Time and a Place (Daniel  7)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25CAE7-07CD-C00D-B1C6-F4EB397763CD}"/>
              </a:ext>
            </a:extLst>
          </p:cNvPr>
          <p:cNvSpPr txBox="1"/>
          <p:nvPr/>
        </p:nvSpPr>
        <p:spPr>
          <a:xfrm>
            <a:off x="189104" y="654579"/>
            <a:ext cx="5851236" cy="2523768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Time:   </a:t>
            </a:r>
            <a:r>
              <a:rPr lang="en-US" sz="2400" dirty="0">
                <a:solidFill>
                  <a:schemeClr val="bg1"/>
                </a:solidFill>
              </a:rPr>
              <a:t>556 B.C.  </a:t>
            </a:r>
            <a:r>
              <a:rPr lang="en-US" sz="2400" b="1" dirty="0">
                <a:solidFill>
                  <a:schemeClr val="bg1"/>
                </a:solidFill>
              </a:rPr>
              <a:t>	           </a:t>
            </a:r>
            <a:r>
              <a:rPr lang="en-US" sz="2400" dirty="0">
                <a:solidFill>
                  <a:schemeClr val="bg1"/>
                </a:solidFill>
              </a:rPr>
              <a:t>            One night</a:t>
            </a:r>
          </a:p>
          <a:p>
            <a:r>
              <a:rPr lang="en-US" sz="2400" dirty="0">
                <a:solidFill>
                  <a:schemeClr val="bg1"/>
                </a:solidFill>
              </a:rPr>
              <a:t>1</a:t>
            </a:r>
            <a:r>
              <a:rPr lang="en-US" sz="2400" baseline="30000" dirty="0">
                <a:solidFill>
                  <a:schemeClr val="bg1"/>
                </a:solidFill>
              </a:rPr>
              <a:t>st</a:t>
            </a:r>
            <a:r>
              <a:rPr lang="en-US" sz="2400" dirty="0">
                <a:solidFill>
                  <a:schemeClr val="bg1"/>
                </a:solidFill>
              </a:rPr>
              <a:t> year of king Belshazzar, 556-539 B.C.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 Daniel is around  66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 Between chapters 4 and 5</a:t>
            </a:r>
          </a:p>
          <a:p>
            <a:endParaRPr lang="en-US" sz="1400" dirty="0">
              <a:solidFill>
                <a:schemeClr val="bg1"/>
              </a:solidFill>
            </a:endParaRPr>
          </a:p>
          <a:p>
            <a:r>
              <a:rPr lang="en-US" sz="2400" b="1" dirty="0">
                <a:solidFill>
                  <a:schemeClr val="bg1"/>
                </a:solidFill>
              </a:rPr>
              <a:t>Place: </a:t>
            </a:r>
            <a:r>
              <a:rPr lang="en-US" sz="2400" dirty="0">
                <a:solidFill>
                  <a:schemeClr val="bg1"/>
                </a:solidFill>
              </a:rPr>
              <a:t> Babylon 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Daniel’s home, at night while asleep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C189C651-C390-8455-938E-805FFDB5B1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9153D0-87DF-BBD0-E032-1E1F6FBDD635}"/>
              </a:ext>
            </a:extLst>
          </p:cNvPr>
          <p:cNvSpPr txBox="1"/>
          <p:nvPr/>
        </p:nvSpPr>
        <p:spPr>
          <a:xfrm>
            <a:off x="189104" y="3439160"/>
            <a:ext cx="7863115" cy="32085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u="sng" dirty="0">
                <a:solidFill>
                  <a:schemeClr val="bg1"/>
                </a:solidFill>
              </a:rPr>
              <a:t>Key words</a:t>
            </a:r>
          </a:p>
          <a:p>
            <a:endParaRPr lang="en-US" sz="1050" u="sng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* Visions (4x) 1</a:t>
            </a:r>
            <a:r>
              <a:rPr lang="en-US" sz="2400" baseline="30000" dirty="0">
                <a:solidFill>
                  <a:schemeClr val="bg1"/>
                </a:solidFill>
              </a:rPr>
              <a:t>st</a:t>
            </a:r>
            <a:r>
              <a:rPr lang="en-US" sz="2400" dirty="0">
                <a:solidFill>
                  <a:schemeClr val="bg1"/>
                </a:solidFill>
              </a:rPr>
              <a:t> of 4 visions that unfold in  chapters 8-12	    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* Horns: 10 (+ 1 - 3) = 1 , Horns are kings/kingdoms</a:t>
            </a:r>
          </a:p>
          <a:p>
            <a:r>
              <a:rPr lang="en-US" sz="2400" dirty="0">
                <a:solidFill>
                  <a:schemeClr val="bg1"/>
                </a:solidFill>
              </a:rPr>
              <a:t>* Little horn:  mouth speaking great things (3x)  iron teeth (2x)</a:t>
            </a:r>
          </a:p>
          <a:p>
            <a:r>
              <a:rPr lang="en-US" sz="2400" dirty="0">
                <a:solidFill>
                  <a:schemeClr val="bg1"/>
                </a:solidFill>
              </a:rPr>
              <a:t>                         (like king Nebuchadnezzar, but the anti-</a:t>
            </a:r>
            <a:r>
              <a:rPr lang="en-US" sz="2400" dirty="0" err="1">
                <a:solidFill>
                  <a:schemeClr val="bg1"/>
                </a:solidFill>
              </a:rPr>
              <a:t>christ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</a:p>
          <a:p>
            <a:r>
              <a:rPr lang="en-US" sz="2400" dirty="0">
                <a:solidFill>
                  <a:schemeClr val="bg1"/>
                </a:solidFill>
              </a:rPr>
              <a:t>* Saints of the Most High (4x) war on /wear out the saints (2x)  </a:t>
            </a:r>
          </a:p>
          <a:p>
            <a:r>
              <a:rPr lang="en-US" sz="2400" dirty="0">
                <a:solidFill>
                  <a:schemeClr val="bg1"/>
                </a:solidFill>
              </a:rPr>
              <a:t>* Dominion (5x)  temporary or everlasting</a:t>
            </a:r>
          </a:p>
          <a:p>
            <a:r>
              <a:rPr lang="en-US" sz="2400" dirty="0">
                <a:solidFill>
                  <a:schemeClr val="bg1"/>
                </a:solidFill>
              </a:rPr>
              <a:t>* Judgment, books, fire OR serve and obey Jesus Christ </a:t>
            </a:r>
          </a:p>
        </p:txBody>
      </p:sp>
      <p:pic>
        <p:nvPicPr>
          <p:cNvPr id="1028" name="Picture 4" descr="See the source image">
            <a:extLst>
              <a:ext uri="{FF2B5EF4-FFF2-40B4-BE49-F238E27FC236}">
                <a16:creationId xmlns:a16="http://schemas.microsoft.com/office/drawing/2014/main" id="{3B850937-CC8B-2EAD-22DC-DC2887A9510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73" t="22604" r="981" b="35025"/>
          <a:stretch/>
        </p:blipFill>
        <p:spPr bwMode="auto">
          <a:xfrm>
            <a:off x="6469072" y="224360"/>
            <a:ext cx="5533824" cy="204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See related image detail">
            <a:extLst>
              <a:ext uri="{FF2B5EF4-FFF2-40B4-BE49-F238E27FC236}">
                <a16:creationId xmlns:a16="http://schemas.microsoft.com/office/drawing/2014/main" id="{3274C589-345F-2F3B-E8B4-3996D8B32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381" y="3043780"/>
            <a:ext cx="3741267" cy="364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781F769-A441-53B7-5403-B11482A8441A}"/>
              </a:ext>
            </a:extLst>
          </p:cNvPr>
          <p:cNvSpPr txBox="1"/>
          <p:nvPr/>
        </p:nvSpPr>
        <p:spPr>
          <a:xfrm>
            <a:off x="8534400" y="2239652"/>
            <a:ext cx="10042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Man’s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view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D7B6A9-A440-29F3-5C11-129A677F09DD}"/>
              </a:ext>
            </a:extLst>
          </p:cNvPr>
          <p:cNvSpPr txBox="1"/>
          <p:nvPr/>
        </p:nvSpPr>
        <p:spPr>
          <a:xfrm>
            <a:off x="10799441" y="2239651"/>
            <a:ext cx="949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God’s </a:t>
            </a:r>
          </a:p>
          <a:p>
            <a:r>
              <a:rPr lang="en-US" sz="2400" dirty="0">
                <a:solidFill>
                  <a:schemeClr val="bg1"/>
                </a:solidFill>
              </a:rPr>
              <a:t>view</a:t>
            </a:r>
          </a:p>
        </p:txBody>
      </p:sp>
    </p:spTree>
    <p:extLst>
      <p:ext uri="{BB962C8B-B14F-4D97-AF65-F5344CB8AC3E}">
        <p14:creationId xmlns:p14="http://schemas.microsoft.com/office/powerpoint/2010/main" val="3342200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028C80F-547A-88DE-D2CF-5DDA87457928}"/>
              </a:ext>
            </a:extLst>
          </p:cNvPr>
          <p:cNvSpPr txBox="1"/>
          <p:nvPr/>
        </p:nvSpPr>
        <p:spPr>
          <a:xfrm>
            <a:off x="130369" y="719832"/>
            <a:ext cx="6271123" cy="6001643"/>
          </a:xfrm>
          <a:prstGeom prst="rect">
            <a:avLst/>
          </a:prstGeom>
          <a:solidFill>
            <a:srgbClr val="FFC000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		      </a:t>
            </a:r>
            <a:r>
              <a:rPr lang="en-US" sz="2400" b="1" dirty="0"/>
              <a:t>Old Testament</a:t>
            </a:r>
          </a:p>
          <a:p>
            <a:r>
              <a:rPr lang="en-US" sz="2400" b="1" u="sng" dirty="0"/>
              <a:t>Dream &amp; Visions</a:t>
            </a:r>
          </a:p>
          <a:p>
            <a:endParaRPr lang="en-US" sz="700" b="1" u="sng" dirty="0"/>
          </a:p>
          <a:p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7:1-3        </a:t>
            </a:r>
            <a:r>
              <a:rPr lang="en-US" sz="2400" b="1" i="1" dirty="0">
                <a:ea typeface="Verdana" panose="020B0604030504040204" pitchFamily="34" charset="0"/>
                <a:cs typeface="Wingdings 3" panose="05040102010807070707" pitchFamily="18" charset="2"/>
              </a:rPr>
              <a:t>Setting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7:4-8      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Four Beasts 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(lion-gold, bear-silver,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i="1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    </a:t>
            </a:r>
            <a:r>
              <a:rPr lang="en-US" sz="2400" dirty="0">
                <a:effectLst/>
                <a:ea typeface="Cambria Math" panose="02040503050406030204" pitchFamily="18" charset="0"/>
                <a:cs typeface="Wingdings 3" panose="05040102010807070707" pitchFamily="18" charset="2"/>
              </a:rPr>
              <a:t> leopard-bronze, diverse-iron)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7:9-10   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Ancient of Days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(God)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7:11-12 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4</a:t>
            </a:r>
            <a:r>
              <a:rPr lang="en-US" sz="2400" b="1" i="1" baseline="30000" dirty="0"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 Beast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(iron-2 legs, 10 toes-part clay)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7:13-14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Christ’s Return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(stone … </a:t>
            </a:r>
            <a:r>
              <a:rPr lang="en-US" sz="2400" dirty="0"/>
              <a:t>brake in pieces 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                the iron, bronze, clay, silver, and gold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)</a:t>
            </a:r>
            <a:endParaRPr lang="en-US" sz="2400" dirty="0">
              <a:effectLst/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i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>
                <a:ea typeface="Cambria Math" panose="02040503050406030204" pitchFamily="18" charset="0"/>
                <a:cs typeface="Wingdings 3" panose="05040102010807070707" pitchFamily="18" charset="2"/>
              </a:rPr>
              <a:t>Interpretation of Dream &amp; Visions</a:t>
            </a:r>
          </a:p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7:15-18 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Four Beasts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(4 kings)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7:19-25 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4</a:t>
            </a:r>
            <a:r>
              <a:rPr lang="en-US" sz="2400" b="1" i="1" baseline="30000" dirty="0">
                <a:ea typeface="Cambria Math" panose="02040503050406030204" pitchFamily="18" charset="0"/>
                <a:cs typeface="Wingdings 3" panose="05040102010807070707" pitchFamily="18" charset="2"/>
              </a:rPr>
              <a:t>th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 Beast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(made war with the saints /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                       saints of the Most High)</a:t>
            </a:r>
            <a:endParaRPr lang="en-US" sz="2400" dirty="0">
              <a:ea typeface="Verdana" panose="020B0604030504040204" pitchFamily="34" charset="0"/>
              <a:cs typeface="Wingdings 3" panose="05040102010807070707" pitchFamily="18" charset="2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7:26-28   </a:t>
            </a: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Christ’s Return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ea typeface="Cambria Math" panose="02040503050406030204" pitchFamily="18" charset="0"/>
                <a:cs typeface="Wingdings 3" panose="05040102010807070707" pitchFamily="18" charset="2"/>
              </a:rPr>
              <a:t>                 </a:t>
            </a:r>
            <a:r>
              <a:rPr lang="en-US" sz="2400" dirty="0">
                <a:ea typeface="Cambria Math" panose="02040503050406030204" pitchFamily="18" charset="0"/>
                <a:cs typeface="Wingdings 3" panose="05040102010807070707" pitchFamily="18" charset="2"/>
              </a:rPr>
              <a:t>serve and obey Him, kept in my heart  </a:t>
            </a:r>
            <a:endParaRPr lang="en-US" sz="2400" b="1" dirty="0">
              <a:ea typeface="Cambria Math" panose="02040503050406030204" pitchFamily="18" charset="0"/>
              <a:cs typeface="Wingdings 3" panose="05040102010807070707" pitchFamily="18" charset="2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67D2F-BD80-D3BE-C719-19F87937C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59574-4CD3-4A56-8C7E-A4671EBF73B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70FFF-B911-BB6B-A92E-C095E688D24D}"/>
              </a:ext>
            </a:extLst>
          </p:cNvPr>
          <p:cNvSpPr txBox="1"/>
          <p:nvPr/>
        </p:nvSpPr>
        <p:spPr>
          <a:xfrm>
            <a:off x="6512560" y="701427"/>
            <a:ext cx="5549071" cy="595207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dirty="0">
              <a:solidFill>
                <a:schemeClr val="bg1"/>
              </a:solidFill>
              <a:ea typeface="Cambria Math" panose="02040503050406030204" pitchFamily="18" charset="0"/>
              <a:cs typeface="Wingdings 3" panose="05040102010807070707" pitchFamily="18" charset="2"/>
            </a:endParaRPr>
          </a:p>
          <a:p>
            <a:pPr marL="0" marR="0" algn="ct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ea typeface="Cambria Math" panose="02040503050406030204" pitchFamily="18" charset="0"/>
              </a:rPr>
              <a:t>New Testament </a:t>
            </a: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500" b="1" dirty="0">
              <a:ea typeface="Cambria Math" panose="02040503050406030204" pitchFamily="18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600" b="1" dirty="0">
              <a:ea typeface="Cambria Math" panose="02040503050406030204" pitchFamily="18" charset="0"/>
            </a:endParaRP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The Old Testament is “written for </a:t>
            </a:r>
            <a:r>
              <a:rPr lang="en-US" sz="2400" b="1" dirty="0"/>
              <a:t>our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learning” Romans 15:4 and ”written for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/>
              <a:t>our</a:t>
            </a:r>
            <a:r>
              <a:rPr lang="en-US" sz="2400" dirty="0"/>
              <a:t> admonition” 1 Corinthians 10:11.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600" b="1" u="sng" dirty="0"/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/>
              <a:t>Jesus</a:t>
            </a:r>
            <a:r>
              <a:rPr lang="en-US" sz="2000" b="1" dirty="0"/>
              <a:t> </a:t>
            </a:r>
            <a:r>
              <a:rPr lang="en-US" sz="2000" dirty="0"/>
              <a:t>Luke 21:24 “times of the Gentiles”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endParaRPr lang="en-US" sz="100" b="1" dirty="0"/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/>
              <a:t>            </a:t>
            </a:r>
            <a:r>
              <a:rPr lang="en-US" sz="2000" dirty="0"/>
              <a:t>Matthew 24:15 “ spoken of by Daniel”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/>
              <a:t>Acts</a:t>
            </a:r>
            <a:r>
              <a:rPr lang="en-US" sz="2000" dirty="0"/>
              <a:t> 2:14-36 Peter “prophesy, visions &amp; dreams”</a:t>
            </a: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dirty="0"/>
              <a:t>       last days - for Israel during the great tribulation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Paul (application in 1-2 Thessalonians)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2 Thessalonians 2:3 falling away, man of sin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2:17 Lord comfort your  hearts, establish U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Colossians 4:5 walk with wisdom,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                         redeem the time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u="sng" dirty="0"/>
              <a:t>Revelation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b="1" u="sng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13:1-9 beast from the sea, war with saints,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            if any man have an ear, let him hear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17:12-18  Ten horns/kings, woman drunk </a:t>
            </a:r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/>
          </a:p>
          <a:p>
            <a:pPr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                  with the blood of the saints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1D5AF4-D87B-5A3B-BC99-38E180F17D80}"/>
              </a:ext>
            </a:extLst>
          </p:cNvPr>
          <p:cNvSpPr txBox="1"/>
          <p:nvPr/>
        </p:nvSpPr>
        <p:spPr>
          <a:xfrm>
            <a:off x="2926080" y="83512"/>
            <a:ext cx="68884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Daniel 7  - The Four Beast-Kings</a:t>
            </a:r>
            <a:endParaRPr lang="en-US" sz="3200" b="1" dirty="0"/>
          </a:p>
        </p:txBody>
      </p:sp>
      <p:sp>
        <p:nvSpPr>
          <p:cNvPr id="4" name="Arrow: Left-Right 3">
            <a:extLst>
              <a:ext uri="{FF2B5EF4-FFF2-40B4-BE49-F238E27FC236}">
                <a16:creationId xmlns:a16="http://schemas.microsoft.com/office/drawing/2014/main" id="{C642D669-C3DF-FA36-85B1-CEF1E1234168}"/>
              </a:ext>
            </a:extLst>
          </p:cNvPr>
          <p:cNvSpPr/>
          <p:nvPr/>
        </p:nvSpPr>
        <p:spPr>
          <a:xfrm>
            <a:off x="5846064" y="755199"/>
            <a:ext cx="1216152" cy="484632"/>
          </a:xfrm>
          <a:prstGeom prst="left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80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17751</TotalTime>
  <Words>438</Words>
  <Application>Microsoft Office PowerPoint</Application>
  <PresentationFormat>Widescreen</PresentationFormat>
  <Paragraphs>79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Fellowship Church Sunday School  Jan-Feb 2023  Daniel’s Miracles &amp; Prophecies  Today – Turn to Daniel 7   The Four Beast-Kings   Teaching Pastor Bill Heath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Fellowship Church Sunday School  Jan – May 2022 Acts of the Apostles  Today – Turn to Acts 1</dc:title>
  <dc:creator>William Heath</dc:creator>
  <cp:lastModifiedBy>Bill</cp:lastModifiedBy>
  <cp:revision>237</cp:revision>
  <cp:lastPrinted>2023-01-08T12:00:02Z</cp:lastPrinted>
  <dcterms:created xsi:type="dcterms:W3CDTF">2021-12-26T22:17:50Z</dcterms:created>
  <dcterms:modified xsi:type="dcterms:W3CDTF">2023-01-08T12:12:03Z</dcterms:modified>
</cp:coreProperties>
</file>