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3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68F64EA-A8C9-41BB-8DB8-27D68A5400DA}"/>
    <pc:docChg chg="custSel modSld">
      <pc:chgData name="Bill Heath" userId="e5502471a9019beb" providerId="LiveId" clId="{868F64EA-A8C9-41BB-8DB8-27D68A5400DA}" dt="2022-06-22T15:53:42.634" v="1075" actId="20577"/>
      <pc:docMkLst>
        <pc:docMk/>
      </pc:docMkLst>
      <pc:sldChg chg="modSp mod">
        <pc:chgData name="Bill Heath" userId="e5502471a9019beb" providerId="LiveId" clId="{868F64EA-A8C9-41BB-8DB8-27D68A5400DA}" dt="2022-06-22T15:14:50.092" v="1066" actId="6549"/>
        <pc:sldMkLst>
          <pc:docMk/>
          <pc:sldMk cId="109857222" sldId="256"/>
        </pc:sldMkLst>
        <pc:spChg chg="mod">
          <ac:chgData name="Bill Heath" userId="e5502471a9019beb" providerId="LiveId" clId="{868F64EA-A8C9-41BB-8DB8-27D68A5400DA}" dt="2022-06-22T15:14:50.092" v="1066" actId="6549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Bill Heath" userId="e5502471a9019beb" providerId="LiveId" clId="{868F64EA-A8C9-41BB-8DB8-27D68A5400DA}" dt="2022-06-22T15:53:42.634" v="1075" actId="20577"/>
        <pc:sldMkLst>
          <pc:docMk/>
          <pc:sldMk cId="2701555010" sldId="353"/>
        </pc:sldMkLst>
        <pc:spChg chg="mod">
          <ac:chgData name="Bill Heath" userId="e5502471a9019beb" providerId="LiveId" clId="{868F64EA-A8C9-41BB-8DB8-27D68A5400DA}" dt="2022-06-22T15:53:42.634" v="1075" actId="20577"/>
          <ac:spMkLst>
            <pc:docMk/>
            <pc:sldMk cId="2701555010" sldId="353"/>
            <ac:spMk id="2" creationId="{FDAB662B-43B2-4D69-A6DC-929731D107DD}"/>
          </ac:spMkLst>
        </pc:spChg>
        <pc:spChg chg="mod">
          <ac:chgData name="Bill Heath" userId="e5502471a9019beb" providerId="LiveId" clId="{868F64EA-A8C9-41BB-8DB8-27D68A5400DA}" dt="2022-06-22T15:11:25.336" v="1054" actId="6549"/>
          <ac:spMkLst>
            <pc:docMk/>
            <pc:sldMk cId="2701555010" sldId="353"/>
            <ac:spMk id="3" creationId="{589E41D4-641C-01DE-D983-EF8F48091E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56" y="6175747"/>
            <a:ext cx="10323226" cy="64678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Part 1 - Prosper Your Soul (3 John 2), Part 2 – No Regret Parenting,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Part 3 </a:t>
            </a:r>
            <a:r>
              <a:rPr lang="en-US" sz="3200">
                <a:solidFill>
                  <a:schemeClr val="tx1"/>
                </a:solidFill>
              </a:rPr>
              <a:t>– The </a:t>
            </a:r>
            <a:r>
              <a:rPr lang="en-US" sz="3200" dirty="0">
                <a:solidFill>
                  <a:schemeClr val="tx1"/>
                </a:solidFill>
              </a:rPr>
              <a:t>Holy Spirit, Part 4 – Good Angels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2075486" y="173142"/>
            <a:ext cx="82942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Part 5 – Evil Angels (Angelology)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June 22, 2022 by Bill Heath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4B05F5E-BCE7-CFDB-4D35-8EF4D161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1524284"/>
            <a:ext cx="7231095" cy="4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4A40EA5C-7DDD-F383-A041-7BA78BD1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2180526"/>
            <a:ext cx="4878924" cy="36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8DAA1C6-437F-4B10-A95C-690959C8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6877" r="7463" b="29862"/>
          <a:stretch/>
        </p:blipFill>
        <p:spPr>
          <a:xfrm>
            <a:off x="102547" y="4231178"/>
            <a:ext cx="3729689" cy="25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B662B-43B2-4D69-A6DC-929731D107DD}"/>
              </a:ext>
            </a:extLst>
          </p:cNvPr>
          <p:cNvSpPr txBox="1"/>
          <p:nvPr/>
        </p:nvSpPr>
        <p:spPr>
          <a:xfrm>
            <a:off x="4147665" y="260081"/>
            <a:ext cx="793072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</a:t>
            </a:r>
            <a:r>
              <a:rPr lang="en-US" sz="2400" b="1" dirty="0"/>
              <a:t>Evil Angels Nature &amp; Duties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/>
              <a:t>Old Testament:  </a:t>
            </a:r>
            <a:r>
              <a:rPr lang="en-US" sz="2400" dirty="0"/>
              <a:t>Lessons to learn from (Ro 15:4-6)</a:t>
            </a:r>
          </a:p>
          <a:p>
            <a:r>
              <a:rPr lang="en-US" sz="2400" dirty="0"/>
              <a:t>     </a:t>
            </a:r>
          </a:p>
          <a:p>
            <a:r>
              <a:rPr lang="en-US" sz="2400"/>
              <a:t>   Isaiah </a:t>
            </a:r>
            <a:r>
              <a:rPr lang="en-US" sz="2400" dirty="0"/>
              <a:t>1412-14, Ezekiel 2811-19, and </a:t>
            </a:r>
            <a:r>
              <a:rPr lang="en-US" sz="2400"/>
              <a:t>Daniel 11:36-38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2.  Jesus Christ:  </a:t>
            </a:r>
            <a:r>
              <a:rPr lang="en-US" sz="2400" dirty="0"/>
              <a:t>Matthew 4:3-10, John 8:44, 10:10a </a:t>
            </a:r>
          </a:p>
          <a:p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Acts 0x:  </a:t>
            </a:r>
            <a:r>
              <a:rPr lang="en-US" sz="2400" dirty="0"/>
              <a:t>Good angels 21x</a:t>
            </a:r>
          </a:p>
          <a:p>
            <a:pPr marL="457200" indent="-457200">
              <a:buAutoNum type="arabicPeriod" startAt="3"/>
            </a:pPr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Epistles:  </a:t>
            </a:r>
            <a:r>
              <a:rPr lang="en-US" sz="2400" dirty="0"/>
              <a:t>Gal 1:8, 2 Cor 11:13, Col 2:18, 1 Peter 5:8</a:t>
            </a:r>
          </a:p>
          <a:p>
            <a:endParaRPr lang="en-US" dirty="0"/>
          </a:p>
          <a:p>
            <a:pPr marL="457200" indent="-457200">
              <a:buAutoNum type="arabicPeriod" startAt="5"/>
            </a:pPr>
            <a:r>
              <a:rPr lang="en-US" sz="2400" b="1" dirty="0"/>
              <a:t>Revelation 0x:  </a:t>
            </a:r>
            <a:r>
              <a:rPr lang="en-US" sz="2400" dirty="0"/>
              <a:t>to the church in 1-3, 22:16-21</a:t>
            </a:r>
          </a:p>
          <a:p>
            <a:endParaRPr lang="en-US" sz="2400" dirty="0"/>
          </a:p>
          <a:p>
            <a:endParaRPr lang="en-US" dirty="0"/>
          </a:p>
          <a:p>
            <a:r>
              <a:rPr lang="en-US" sz="2400" dirty="0"/>
              <a:t>	July 6:   Angelic Warfare (Angelology)</a:t>
            </a:r>
          </a:p>
          <a:p>
            <a:r>
              <a:rPr lang="en-US" sz="2400" dirty="0"/>
              <a:t>     July 20:  Eternal Rewards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E41D4-641C-01DE-D983-EF8F48091EC0}"/>
              </a:ext>
            </a:extLst>
          </p:cNvPr>
          <p:cNvSpPr txBox="1"/>
          <p:nvPr/>
        </p:nvSpPr>
        <p:spPr>
          <a:xfrm>
            <a:off x="113608" y="133002"/>
            <a:ext cx="40229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Nature </a:t>
            </a:r>
            <a:r>
              <a:rPr lang="en-US" dirty="0"/>
              <a:t>:  Pride</a:t>
            </a:r>
          </a:p>
          <a:p>
            <a:r>
              <a:rPr lang="en-US" dirty="0"/>
              <a:t>Wise, beautiful, light, musical </a:t>
            </a:r>
          </a:p>
          <a:p>
            <a:endParaRPr lang="en-US" dirty="0"/>
          </a:p>
          <a:p>
            <a:r>
              <a:rPr lang="en-US" b="1" u="sng" dirty="0"/>
              <a:t>Duties</a:t>
            </a:r>
            <a:r>
              <a:rPr lang="en-US" dirty="0"/>
              <a:t>:  </a:t>
            </a:r>
          </a:p>
          <a:p>
            <a:r>
              <a:rPr lang="en-US" dirty="0"/>
              <a:t>Lie and deceive</a:t>
            </a:r>
          </a:p>
          <a:p>
            <a:r>
              <a:rPr lang="en-US" dirty="0"/>
              <a:t>Murder</a:t>
            </a:r>
          </a:p>
          <a:p>
            <a:r>
              <a:rPr lang="en-US" dirty="0"/>
              <a:t>Destroy</a:t>
            </a:r>
          </a:p>
          <a:p>
            <a:r>
              <a:rPr lang="en-US" dirty="0"/>
              <a:t>Iniquity and sin</a:t>
            </a:r>
          </a:p>
          <a:p>
            <a:r>
              <a:rPr lang="en-US" dirty="0"/>
              <a:t>Steal</a:t>
            </a:r>
          </a:p>
          <a:p>
            <a:endParaRPr lang="en-US" dirty="0"/>
          </a:p>
          <a:p>
            <a:r>
              <a:rPr lang="en-US" dirty="0"/>
              <a:t>Names:  Lucifer, serpent, dragon, </a:t>
            </a:r>
            <a:r>
              <a:rPr lang="en-US" dirty="0" err="1"/>
              <a:t>satan</a:t>
            </a:r>
            <a:r>
              <a:rPr lang="en-US" dirty="0"/>
              <a:t>, the devil, devils or demons</a:t>
            </a:r>
          </a:p>
          <a:p>
            <a:r>
              <a:rPr lang="en-US" dirty="0"/>
              <a:t>the evil one, the anti-</a:t>
            </a:r>
            <a:r>
              <a:rPr lang="en-US" dirty="0" err="1"/>
              <a:t>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8405</TotalTime>
  <Words>177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1029</cp:revision>
  <cp:lastPrinted>2022-06-22T15:12:30Z</cp:lastPrinted>
  <dcterms:created xsi:type="dcterms:W3CDTF">2013-07-15T20:26:40Z</dcterms:created>
  <dcterms:modified xsi:type="dcterms:W3CDTF">2022-06-22T15:53:42Z</dcterms:modified>
</cp:coreProperties>
</file>