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4" d="100"/>
          <a:sy n="74" d="100"/>
        </p:scale>
        <p:origin x="18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0E0DE8-6AFE-43B4-93C2-B34BE3093438}" type="doc">
      <dgm:prSet loTypeId="urn:microsoft.com/office/officeart/2005/8/layout/vList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4B304C0E-6FD2-4981-A8CF-4C175886F913}">
      <dgm:prSet/>
      <dgm:spPr/>
      <dgm:t>
        <a:bodyPr/>
        <a:lstStyle/>
        <a:p>
          <a:r>
            <a:rPr lang="en-US" u="sng" dirty="0"/>
            <a:t>David Fears</a:t>
          </a:r>
          <a:r>
            <a:rPr lang="en-US" u="none" dirty="0"/>
            <a:t> King Saul of Israel </a:t>
          </a:r>
          <a:r>
            <a:rPr lang="en-US" dirty="0"/>
            <a:t>and Lies to the Priest (Psalm 52)</a:t>
          </a:r>
        </a:p>
      </dgm:t>
    </dgm:pt>
    <dgm:pt modelId="{2C9443A3-4264-4D48-8988-3EF993949FA3}" type="parTrans" cxnId="{A259DD7B-2F49-4F13-8BC9-068084FDF9EB}">
      <dgm:prSet/>
      <dgm:spPr/>
      <dgm:t>
        <a:bodyPr/>
        <a:lstStyle/>
        <a:p>
          <a:endParaRPr lang="en-US"/>
        </a:p>
      </dgm:t>
    </dgm:pt>
    <dgm:pt modelId="{5C1D2937-B8DC-4960-A86C-7ACDA963AAA6}" type="sibTrans" cxnId="{A259DD7B-2F49-4F13-8BC9-068084FDF9EB}">
      <dgm:prSet/>
      <dgm:spPr/>
      <dgm:t>
        <a:bodyPr/>
        <a:lstStyle/>
        <a:p>
          <a:endParaRPr lang="en-US"/>
        </a:p>
      </dgm:t>
    </dgm:pt>
    <dgm:pt modelId="{0004C84A-68B4-42CD-92FD-446FC907620E}">
      <dgm:prSet/>
      <dgm:spPr/>
      <dgm:t>
        <a:bodyPr/>
        <a:lstStyle/>
        <a:p>
          <a:r>
            <a:rPr lang="en-US" dirty="0"/>
            <a:t>21:1-9		David lies to the priest Ahimelech</a:t>
          </a:r>
          <a:endParaRPr lang="en-US" b="0" dirty="0"/>
        </a:p>
      </dgm:t>
    </dgm:pt>
    <dgm:pt modelId="{69B97575-DD3F-4E7E-8EF0-3DAEB3CBB5AD}" type="parTrans" cxnId="{2947BE09-C257-4BA0-9544-836FCF13E1A4}">
      <dgm:prSet/>
      <dgm:spPr/>
      <dgm:t>
        <a:bodyPr/>
        <a:lstStyle/>
        <a:p>
          <a:endParaRPr lang="en-US"/>
        </a:p>
      </dgm:t>
    </dgm:pt>
    <dgm:pt modelId="{F1E6D72D-603A-4D03-92C7-03E0F44CDE19}" type="sibTrans" cxnId="{2947BE09-C257-4BA0-9544-836FCF13E1A4}">
      <dgm:prSet/>
      <dgm:spPr/>
      <dgm:t>
        <a:bodyPr/>
        <a:lstStyle/>
        <a:p>
          <a:endParaRPr lang="en-US"/>
        </a:p>
      </dgm:t>
    </dgm:pt>
    <dgm:pt modelId="{D999219D-17CC-48C5-A2CC-168B1582F63A}">
      <dgm:prSet/>
      <dgm:spPr/>
      <dgm:t>
        <a:bodyPr/>
        <a:lstStyle/>
        <a:p>
          <a:r>
            <a:rPr lang="en-US" dirty="0"/>
            <a:t>22:6-19	Saul is enraged with David                                                              		</a:t>
          </a:r>
          <a:r>
            <a:rPr lang="en-US" dirty="0" err="1"/>
            <a:t>Doeg</a:t>
          </a:r>
          <a:r>
            <a:rPr lang="en-US" dirty="0"/>
            <a:t> the Edomite kills 85 priests, </a:t>
          </a:r>
          <a:r>
            <a:rPr lang="en-US" b="1" dirty="0"/>
            <a:t>their families </a:t>
          </a:r>
          <a:r>
            <a:rPr lang="en-US" dirty="0"/>
            <a:t>and animals</a:t>
          </a:r>
        </a:p>
      </dgm:t>
    </dgm:pt>
    <dgm:pt modelId="{FC7A159C-51B5-450D-84F8-3BEE4AE0F2AA}" type="parTrans" cxnId="{F3557025-F582-4B82-B357-4BF621B768CE}">
      <dgm:prSet/>
      <dgm:spPr/>
      <dgm:t>
        <a:bodyPr/>
        <a:lstStyle/>
        <a:p>
          <a:endParaRPr lang="en-US"/>
        </a:p>
      </dgm:t>
    </dgm:pt>
    <dgm:pt modelId="{AAB4F40B-F3D6-4504-9324-80234D4809E2}" type="sibTrans" cxnId="{F3557025-F582-4B82-B357-4BF621B768CE}">
      <dgm:prSet/>
      <dgm:spPr/>
      <dgm:t>
        <a:bodyPr/>
        <a:lstStyle/>
        <a:p>
          <a:endParaRPr lang="en-US"/>
        </a:p>
      </dgm:t>
    </dgm:pt>
    <dgm:pt modelId="{08286889-D10A-448D-BEA2-6359E6FE1210}">
      <dgm:prSet/>
      <dgm:spPr/>
      <dgm:t>
        <a:bodyPr/>
        <a:lstStyle/>
        <a:p>
          <a:r>
            <a:rPr lang="en-US" u="sng" dirty="0"/>
            <a:t>David Fears</a:t>
          </a:r>
          <a:r>
            <a:rPr lang="en-US" u="none" dirty="0"/>
            <a:t> King </a:t>
          </a:r>
          <a:r>
            <a:rPr lang="en-US" u="none" dirty="0" err="1"/>
            <a:t>Achish</a:t>
          </a:r>
          <a:r>
            <a:rPr lang="en-US" u="none" dirty="0"/>
            <a:t> of Gad </a:t>
          </a:r>
          <a:r>
            <a:rPr lang="en-US" dirty="0"/>
            <a:t>(Psalm 34)</a:t>
          </a:r>
        </a:p>
      </dgm:t>
    </dgm:pt>
    <dgm:pt modelId="{04413357-0464-4752-A6AB-51431F14495F}" type="parTrans" cxnId="{7E1D5861-763A-4884-A753-2CF23DDFD2C5}">
      <dgm:prSet/>
      <dgm:spPr/>
      <dgm:t>
        <a:bodyPr/>
        <a:lstStyle/>
        <a:p>
          <a:endParaRPr lang="en-US"/>
        </a:p>
      </dgm:t>
    </dgm:pt>
    <dgm:pt modelId="{559A5514-7C84-4F7E-A4E7-FDDE9755BA44}" type="sibTrans" cxnId="{7E1D5861-763A-4884-A753-2CF23DDFD2C5}">
      <dgm:prSet/>
      <dgm:spPr/>
      <dgm:t>
        <a:bodyPr/>
        <a:lstStyle/>
        <a:p>
          <a:endParaRPr lang="en-US"/>
        </a:p>
      </dgm:t>
    </dgm:pt>
    <dgm:pt modelId="{5D6E95D0-7EC9-4251-959F-4A4EEA74B2E6}">
      <dgm:prSet/>
      <dgm:spPr/>
      <dgm:t>
        <a:bodyPr/>
        <a:lstStyle/>
        <a:p>
          <a:r>
            <a:rPr lang="en-US" dirty="0"/>
            <a:t>21:10-15	David pretends he is crazy to save his life</a:t>
          </a:r>
          <a:endParaRPr lang="en-US" b="0" dirty="0"/>
        </a:p>
      </dgm:t>
    </dgm:pt>
    <dgm:pt modelId="{C895626D-27BE-4474-B923-6C5CBFC72213}" type="parTrans" cxnId="{66029C23-3324-4B7A-8D90-E71B606565CA}">
      <dgm:prSet/>
      <dgm:spPr/>
      <dgm:t>
        <a:bodyPr/>
        <a:lstStyle/>
        <a:p>
          <a:endParaRPr lang="en-US"/>
        </a:p>
      </dgm:t>
    </dgm:pt>
    <dgm:pt modelId="{261FC2A9-D496-48B9-9122-AB6EB953C247}" type="sibTrans" cxnId="{66029C23-3324-4B7A-8D90-E71B606565CA}">
      <dgm:prSet/>
      <dgm:spPr/>
      <dgm:t>
        <a:bodyPr/>
        <a:lstStyle/>
        <a:p>
          <a:endParaRPr lang="en-US"/>
        </a:p>
      </dgm:t>
    </dgm:pt>
    <dgm:pt modelId="{A6BEDD43-AE63-4E96-9E38-58F5B6D13BE8}">
      <dgm:prSet/>
      <dgm:spPr/>
      <dgm:t>
        <a:bodyPr/>
        <a:lstStyle/>
        <a:p>
          <a:r>
            <a:rPr lang="en-US" dirty="0"/>
            <a:t>22:1-5		David protects </a:t>
          </a:r>
          <a:r>
            <a:rPr lang="en-US" b="1" dirty="0"/>
            <a:t>his</a:t>
          </a:r>
          <a:r>
            <a:rPr lang="en-US" dirty="0"/>
            <a:t> </a:t>
          </a:r>
          <a:r>
            <a:rPr lang="en-US" b="1" dirty="0"/>
            <a:t>family</a:t>
          </a:r>
          <a:r>
            <a:rPr lang="en-US" dirty="0"/>
            <a:t> with the King of Moab               </a:t>
          </a:r>
        </a:p>
      </dgm:t>
    </dgm:pt>
    <dgm:pt modelId="{ECE4BBF2-1AF6-4A4C-AE79-3D1BAA3108DB}" type="parTrans" cxnId="{9E6388B6-4670-4662-84AB-AEDF5EAE4DD2}">
      <dgm:prSet/>
      <dgm:spPr/>
      <dgm:t>
        <a:bodyPr/>
        <a:lstStyle/>
        <a:p>
          <a:endParaRPr lang="en-US"/>
        </a:p>
      </dgm:t>
    </dgm:pt>
    <dgm:pt modelId="{40EC6A0A-7C69-4BF4-A18A-C9B1C27077ED}" type="sibTrans" cxnId="{9E6388B6-4670-4662-84AB-AEDF5EAE4DD2}">
      <dgm:prSet/>
      <dgm:spPr/>
      <dgm:t>
        <a:bodyPr/>
        <a:lstStyle/>
        <a:p>
          <a:endParaRPr lang="en-US"/>
        </a:p>
      </dgm:t>
    </dgm:pt>
    <dgm:pt modelId="{0B7ED48F-8B79-49F3-9497-3A0AFFF819A7}">
      <dgm:prSet/>
      <dgm:spPr/>
      <dgm:t>
        <a:bodyPr/>
        <a:lstStyle/>
        <a:p>
          <a:r>
            <a:rPr lang="en-US" dirty="0"/>
            <a:t>22:20-23 	David protects the priest’s son who survived</a:t>
          </a:r>
        </a:p>
      </dgm:t>
    </dgm:pt>
    <dgm:pt modelId="{260914E9-B1FD-4578-ABF5-CD956FC32B34}" type="parTrans" cxnId="{5F141E3D-69EE-46E9-9B37-83709FE2007A}">
      <dgm:prSet/>
      <dgm:spPr/>
      <dgm:t>
        <a:bodyPr/>
        <a:lstStyle/>
        <a:p>
          <a:endParaRPr lang="en-US"/>
        </a:p>
      </dgm:t>
    </dgm:pt>
    <dgm:pt modelId="{F4859AC2-7D70-410A-BE67-BE89E675FE96}" type="sibTrans" cxnId="{5F141E3D-69EE-46E9-9B37-83709FE2007A}">
      <dgm:prSet/>
      <dgm:spPr/>
      <dgm:t>
        <a:bodyPr/>
        <a:lstStyle/>
        <a:p>
          <a:endParaRPr lang="en-US"/>
        </a:p>
      </dgm:t>
    </dgm:pt>
    <dgm:pt modelId="{4DF6E9C0-710A-47E3-96DA-220B564F0338}" type="pres">
      <dgm:prSet presAssocID="{250E0DE8-6AFE-43B4-93C2-B34BE3093438}" presName="linear" presStyleCnt="0">
        <dgm:presLayoutVars>
          <dgm:animLvl val="lvl"/>
          <dgm:resizeHandles val="exact"/>
        </dgm:presLayoutVars>
      </dgm:prSet>
      <dgm:spPr/>
    </dgm:pt>
    <dgm:pt modelId="{6C419DBA-E337-477F-8F8B-1C5D345D781D}" type="pres">
      <dgm:prSet presAssocID="{4B304C0E-6FD2-4981-A8CF-4C175886F913}" presName="parentText" presStyleLbl="node1" presStyleIdx="0" presStyleCnt="2" custLinFactNeighborY="453">
        <dgm:presLayoutVars>
          <dgm:chMax val="0"/>
          <dgm:bulletEnabled val="1"/>
        </dgm:presLayoutVars>
      </dgm:prSet>
      <dgm:spPr/>
    </dgm:pt>
    <dgm:pt modelId="{96616A68-464B-4E66-BEE8-3D52EF80C503}" type="pres">
      <dgm:prSet presAssocID="{4B304C0E-6FD2-4981-A8CF-4C175886F913}" presName="childText" presStyleLbl="revTx" presStyleIdx="0" presStyleCnt="2">
        <dgm:presLayoutVars>
          <dgm:bulletEnabled val="1"/>
        </dgm:presLayoutVars>
      </dgm:prSet>
      <dgm:spPr/>
    </dgm:pt>
    <dgm:pt modelId="{BC7160F2-E5B8-47EB-AA6F-2027FE737E5D}" type="pres">
      <dgm:prSet presAssocID="{08286889-D10A-448D-BEA2-6359E6FE121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93B98BE-B377-4C28-96DC-06EB493161DA}" type="pres">
      <dgm:prSet presAssocID="{08286889-D10A-448D-BEA2-6359E6FE121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E8E1E405-76BE-4D89-9C3B-143F889BC434}" type="presOf" srcId="{250E0DE8-6AFE-43B4-93C2-B34BE3093438}" destId="{4DF6E9C0-710A-47E3-96DA-220B564F0338}" srcOrd="0" destOrd="0" presId="urn:microsoft.com/office/officeart/2005/8/layout/vList2"/>
    <dgm:cxn modelId="{2947BE09-C257-4BA0-9544-836FCF13E1A4}" srcId="{4B304C0E-6FD2-4981-A8CF-4C175886F913}" destId="{0004C84A-68B4-42CD-92FD-446FC907620E}" srcOrd="0" destOrd="0" parTransId="{69B97575-DD3F-4E7E-8EF0-3DAEB3CBB5AD}" sibTransId="{F1E6D72D-603A-4D03-92C7-03E0F44CDE19}"/>
    <dgm:cxn modelId="{519C2C14-358A-424B-BDD8-3A1F1C3859A7}" type="presOf" srcId="{0004C84A-68B4-42CD-92FD-446FC907620E}" destId="{96616A68-464B-4E66-BEE8-3D52EF80C503}" srcOrd="0" destOrd="0" presId="urn:microsoft.com/office/officeart/2005/8/layout/vList2"/>
    <dgm:cxn modelId="{66029C23-3324-4B7A-8D90-E71B606565CA}" srcId="{08286889-D10A-448D-BEA2-6359E6FE1210}" destId="{5D6E95D0-7EC9-4251-959F-4A4EEA74B2E6}" srcOrd="0" destOrd="0" parTransId="{C895626D-27BE-4474-B923-6C5CBFC72213}" sibTransId="{261FC2A9-D496-48B9-9122-AB6EB953C247}"/>
    <dgm:cxn modelId="{F3557025-F582-4B82-B357-4BF621B768CE}" srcId="{4B304C0E-6FD2-4981-A8CF-4C175886F913}" destId="{D999219D-17CC-48C5-A2CC-168B1582F63A}" srcOrd="1" destOrd="0" parTransId="{FC7A159C-51B5-450D-84F8-3BEE4AE0F2AA}" sibTransId="{AAB4F40B-F3D6-4504-9324-80234D4809E2}"/>
    <dgm:cxn modelId="{5F141E3D-69EE-46E9-9B37-83709FE2007A}" srcId="{4B304C0E-6FD2-4981-A8CF-4C175886F913}" destId="{0B7ED48F-8B79-49F3-9497-3A0AFFF819A7}" srcOrd="2" destOrd="0" parTransId="{260914E9-B1FD-4578-ABF5-CD956FC32B34}" sibTransId="{F4859AC2-7D70-410A-BE67-BE89E675FE96}"/>
    <dgm:cxn modelId="{7E1D5861-763A-4884-A753-2CF23DDFD2C5}" srcId="{250E0DE8-6AFE-43B4-93C2-B34BE3093438}" destId="{08286889-D10A-448D-BEA2-6359E6FE1210}" srcOrd="1" destOrd="0" parTransId="{04413357-0464-4752-A6AB-51431F14495F}" sibTransId="{559A5514-7C84-4F7E-A4E7-FDDE9755BA44}"/>
    <dgm:cxn modelId="{B665BF41-7088-4F18-B64E-F2A27C41FA19}" type="presOf" srcId="{5D6E95D0-7EC9-4251-959F-4A4EEA74B2E6}" destId="{093B98BE-B377-4C28-96DC-06EB493161DA}" srcOrd="0" destOrd="0" presId="urn:microsoft.com/office/officeart/2005/8/layout/vList2"/>
    <dgm:cxn modelId="{AFB9036A-5547-4CB7-A76C-9E1AE5C28EC9}" type="presOf" srcId="{4B304C0E-6FD2-4981-A8CF-4C175886F913}" destId="{6C419DBA-E337-477F-8F8B-1C5D345D781D}" srcOrd="0" destOrd="0" presId="urn:microsoft.com/office/officeart/2005/8/layout/vList2"/>
    <dgm:cxn modelId="{5D292E6F-AF0B-4E2F-A065-43D6C7E11E0E}" type="presOf" srcId="{A6BEDD43-AE63-4E96-9E38-58F5B6D13BE8}" destId="{093B98BE-B377-4C28-96DC-06EB493161DA}" srcOrd="0" destOrd="1" presId="urn:microsoft.com/office/officeart/2005/8/layout/vList2"/>
    <dgm:cxn modelId="{A259DD7B-2F49-4F13-8BC9-068084FDF9EB}" srcId="{250E0DE8-6AFE-43B4-93C2-B34BE3093438}" destId="{4B304C0E-6FD2-4981-A8CF-4C175886F913}" srcOrd="0" destOrd="0" parTransId="{2C9443A3-4264-4D48-8988-3EF993949FA3}" sibTransId="{5C1D2937-B8DC-4960-A86C-7ACDA963AAA6}"/>
    <dgm:cxn modelId="{9E6388B6-4670-4662-84AB-AEDF5EAE4DD2}" srcId="{08286889-D10A-448D-BEA2-6359E6FE1210}" destId="{A6BEDD43-AE63-4E96-9E38-58F5B6D13BE8}" srcOrd="1" destOrd="0" parTransId="{ECE4BBF2-1AF6-4A4C-AE79-3D1BAA3108DB}" sibTransId="{40EC6A0A-7C69-4BF4-A18A-C9B1C27077ED}"/>
    <dgm:cxn modelId="{B2C774B7-5642-4544-A8F1-41675FBAA3C7}" type="presOf" srcId="{0B7ED48F-8B79-49F3-9497-3A0AFFF819A7}" destId="{96616A68-464B-4E66-BEE8-3D52EF80C503}" srcOrd="0" destOrd="2" presId="urn:microsoft.com/office/officeart/2005/8/layout/vList2"/>
    <dgm:cxn modelId="{8FA006E5-8D4B-4B30-9F13-6BB77280156F}" type="presOf" srcId="{D999219D-17CC-48C5-A2CC-168B1582F63A}" destId="{96616A68-464B-4E66-BEE8-3D52EF80C503}" srcOrd="0" destOrd="1" presId="urn:microsoft.com/office/officeart/2005/8/layout/vList2"/>
    <dgm:cxn modelId="{3D455AF3-D5AD-406C-B4E5-B35D5400703B}" type="presOf" srcId="{08286889-D10A-448D-BEA2-6359E6FE1210}" destId="{BC7160F2-E5B8-47EB-AA6F-2027FE737E5D}" srcOrd="0" destOrd="0" presId="urn:microsoft.com/office/officeart/2005/8/layout/vList2"/>
    <dgm:cxn modelId="{9AF1BD28-95F0-461C-BABB-B02D622D2537}" type="presParOf" srcId="{4DF6E9C0-710A-47E3-96DA-220B564F0338}" destId="{6C419DBA-E337-477F-8F8B-1C5D345D781D}" srcOrd="0" destOrd="0" presId="urn:microsoft.com/office/officeart/2005/8/layout/vList2"/>
    <dgm:cxn modelId="{B4ADCB0D-D216-4DF8-91FC-ACFA613C4F25}" type="presParOf" srcId="{4DF6E9C0-710A-47E3-96DA-220B564F0338}" destId="{96616A68-464B-4E66-BEE8-3D52EF80C503}" srcOrd="1" destOrd="0" presId="urn:microsoft.com/office/officeart/2005/8/layout/vList2"/>
    <dgm:cxn modelId="{77C78089-0CA7-4809-8A85-40A92CD5E4BF}" type="presParOf" srcId="{4DF6E9C0-710A-47E3-96DA-220B564F0338}" destId="{BC7160F2-E5B8-47EB-AA6F-2027FE737E5D}" srcOrd="2" destOrd="0" presId="urn:microsoft.com/office/officeart/2005/8/layout/vList2"/>
    <dgm:cxn modelId="{5C9F73D7-50D6-4381-AAE5-CA3680DA0000}" type="presParOf" srcId="{4DF6E9C0-710A-47E3-96DA-220B564F0338}" destId="{093B98BE-B377-4C28-96DC-06EB493161D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19DBA-E337-477F-8F8B-1C5D345D781D}">
      <dsp:nvSpPr>
        <dsp:cNvPr id="0" name=""/>
        <dsp:cNvSpPr/>
      </dsp:nvSpPr>
      <dsp:spPr>
        <a:xfrm>
          <a:off x="0" y="143678"/>
          <a:ext cx="10515600" cy="7435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u="sng" kern="1200" dirty="0"/>
            <a:t>David Fears</a:t>
          </a:r>
          <a:r>
            <a:rPr lang="en-US" sz="3100" u="none" kern="1200" dirty="0"/>
            <a:t> King Saul of Israel </a:t>
          </a:r>
          <a:r>
            <a:rPr lang="en-US" sz="3100" kern="1200" dirty="0"/>
            <a:t>and Lies to the Priest (Psalm 52)</a:t>
          </a:r>
        </a:p>
      </dsp:txBody>
      <dsp:txXfrm>
        <a:off x="36296" y="179974"/>
        <a:ext cx="10443008" cy="670943"/>
      </dsp:txXfrm>
    </dsp:sp>
    <dsp:sp modelId="{96616A68-464B-4E66-BEE8-3D52EF80C503}">
      <dsp:nvSpPr>
        <dsp:cNvPr id="0" name=""/>
        <dsp:cNvSpPr/>
      </dsp:nvSpPr>
      <dsp:spPr>
        <a:xfrm>
          <a:off x="0" y="880091"/>
          <a:ext cx="10515600" cy="15721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21:1-9		David lies to the priest Ahimelech</a:t>
          </a:r>
          <a:endParaRPr lang="en-US" sz="2400" b="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22:6-19	Saul is enraged with David                                                              		</a:t>
          </a:r>
          <a:r>
            <a:rPr lang="en-US" sz="2400" kern="1200" dirty="0" err="1"/>
            <a:t>Doeg</a:t>
          </a:r>
          <a:r>
            <a:rPr lang="en-US" sz="2400" kern="1200" dirty="0"/>
            <a:t> the Edomite kills 85 priests, </a:t>
          </a:r>
          <a:r>
            <a:rPr lang="en-US" sz="2400" b="1" kern="1200" dirty="0"/>
            <a:t>their families </a:t>
          </a:r>
          <a:r>
            <a:rPr lang="en-US" sz="2400" kern="1200" dirty="0"/>
            <a:t>and animals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22:20-23 	David protects the priest’s son who survived</a:t>
          </a:r>
        </a:p>
      </dsp:txBody>
      <dsp:txXfrm>
        <a:off x="0" y="880091"/>
        <a:ext cx="10515600" cy="1572165"/>
      </dsp:txXfrm>
    </dsp:sp>
    <dsp:sp modelId="{BC7160F2-E5B8-47EB-AA6F-2027FE737E5D}">
      <dsp:nvSpPr>
        <dsp:cNvPr id="0" name=""/>
        <dsp:cNvSpPr/>
      </dsp:nvSpPr>
      <dsp:spPr>
        <a:xfrm>
          <a:off x="0" y="2452256"/>
          <a:ext cx="10515600" cy="7435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u="sng" kern="1200" dirty="0"/>
            <a:t>David Fears</a:t>
          </a:r>
          <a:r>
            <a:rPr lang="en-US" sz="3100" u="none" kern="1200" dirty="0"/>
            <a:t> King </a:t>
          </a:r>
          <a:r>
            <a:rPr lang="en-US" sz="3100" u="none" kern="1200" dirty="0" err="1"/>
            <a:t>Achish</a:t>
          </a:r>
          <a:r>
            <a:rPr lang="en-US" sz="3100" u="none" kern="1200" dirty="0"/>
            <a:t> of Gad </a:t>
          </a:r>
          <a:r>
            <a:rPr lang="en-US" sz="3100" kern="1200" dirty="0"/>
            <a:t>(Psalm 34)</a:t>
          </a:r>
        </a:p>
      </dsp:txBody>
      <dsp:txXfrm>
        <a:off x="36296" y="2488552"/>
        <a:ext cx="10443008" cy="670943"/>
      </dsp:txXfrm>
    </dsp:sp>
    <dsp:sp modelId="{093B98BE-B377-4C28-96DC-06EB493161DA}">
      <dsp:nvSpPr>
        <dsp:cNvPr id="0" name=""/>
        <dsp:cNvSpPr/>
      </dsp:nvSpPr>
      <dsp:spPr>
        <a:xfrm>
          <a:off x="0" y="3195791"/>
          <a:ext cx="10515600" cy="834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21:10-15	David pretends he is crazy to save his life</a:t>
          </a:r>
          <a:endParaRPr lang="en-US" sz="2400" b="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22:1-5		David protects </a:t>
          </a:r>
          <a:r>
            <a:rPr lang="en-US" sz="2400" b="1" kern="1200" dirty="0"/>
            <a:t>his</a:t>
          </a:r>
          <a:r>
            <a:rPr lang="en-US" sz="2400" kern="1200" dirty="0"/>
            <a:t> </a:t>
          </a:r>
          <a:r>
            <a:rPr lang="en-US" sz="2400" b="1" kern="1200" dirty="0"/>
            <a:t>family</a:t>
          </a:r>
          <a:r>
            <a:rPr lang="en-US" sz="2400" kern="1200" dirty="0"/>
            <a:t> with the King of Moab               </a:t>
          </a:r>
        </a:p>
      </dsp:txBody>
      <dsp:txXfrm>
        <a:off x="0" y="3195791"/>
        <a:ext cx="10515600" cy="834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0C813-2C4A-4DA7-826C-1C1CB26EF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7F2BE7-61EC-4589-9EFB-8EA3BC4D5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6CFE4-DF13-4FE9-B273-5ACC47540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699FE-EF01-4FB4-B51D-9AE360673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E89E0-34C1-44AA-A377-09D8A90D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7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EBDB-4BBE-475E-A5EC-640DE67F7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9C6D9B-5F81-4673-9AD9-DA32E5112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EEC6C-2073-437A-9399-5FBB678D8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7E87C-CD68-4816-B9EA-CC3E9593C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9B583-477C-4738-B7C2-4EA0F9603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20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0AB262-536D-4327-BA9E-C53CC97BA4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855CC6-9CF1-4C76-A58B-7D9C0B781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2752D-C6BE-4834-9DDE-1737CB75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98459-05EE-4933-B356-D598B3BE5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4CB8E-6CD9-4CE6-B2DE-FE158D38A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4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1A58F-884C-473C-88F1-E24BD502A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E1517-3F32-440E-8AF3-CC1D8A336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173B1-FB2B-42BF-84D1-2F2DD9D72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1B5E9-985C-4A01-8B98-9AD23F36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A90F4-876A-4D28-BD09-2A4A63CDC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1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0A22A-6847-45DF-B0F9-090E9DC81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8E5E0-039A-4129-8954-694DE6728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7013F-1CEC-41F4-AC43-9FAE09E3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842B1-2958-4F3F-99B7-0663B48A8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819F7-8FA2-4856-9CD7-30204664D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7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A0E02-A5C1-4104-A88F-3195436E0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568CC-2C37-4605-A125-729F5809F6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1C6063-E59C-4302-ADF5-26A74A2FEC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BD3601-7355-44C5-A4F7-D0D127801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FC1530-5BBD-4FBE-860F-5ECAE3D7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872125-7206-4933-8C01-C783F77D3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5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75104-86B5-4ED2-9BD9-B636ACEE7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9905FC-285B-43D9-9EF8-90E04BB9B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21DB2A-5EBB-4FC6-AF22-33D66CB1A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97C727-CBEF-4033-B4D5-5F58A61C1D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F75860-6E03-40F9-8F58-55BABAB8B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3D239B-A8B9-4DEB-9CA3-DD1A799CB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6C07F1-F713-4113-97D7-B5D1EE04C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027E4C-4602-43D8-80E9-327E887F6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A0950-1513-4FF5-9796-51F301CA9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39C6BE-BAD7-4F8A-9C65-2B4CEC684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ED741-28CB-4FA8-87D7-2EC5F3F63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2EBF26-FB2F-4679-B023-4B0EC33C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5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E3EFC2-16B2-4CB0-A6E4-A282B1C9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70A64A-2296-4582-ABD1-006AA923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BAE88-6537-4196-B892-41531F56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CD783-8693-4802-B2E7-CD5D25915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F1985-164D-48D4-8EF2-DFF2739F0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F3AFFB-DB3C-4257-A38F-B7B3808E8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7474B-629A-40C4-B8BA-378DFFA91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EA7E9F-991B-43F0-B51C-F799DEBAA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CA3ED-3FE8-4744-BFA1-53AA010C5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1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E641A-C3F0-4C83-969E-A38704DF7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16BE18-8D42-45F8-BEBA-9621514CE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CCF35-3E82-459F-B586-90017201F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953A5-4188-485F-8AD9-F7F94FB27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A5B08-ADF0-41BB-A845-D5D3D42F2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6F539-BA1D-48A0-8B86-DFB6091F6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8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A5D236-E657-4ADA-AD04-7ADE21577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80EC20-1D03-4B39-A264-67E251D61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F924B-3EBF-4D91-8C85-59555D50B0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53A37-206D-4799-95BA-A70313858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9D442-EFD3-4A31-B5CA-1F34AD53D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8" name="Rectangle 9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5A9FBD-8ADC-4FCB-9399-54784E445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041" y="2767106"/>
            <a:ext cx="2880828" cy="3071906"/>
          </a:xfrm>
        </p:spPr>
        <p:txBody>
          <a:bodyPr anchor="t">
            <a:normAutofit/>
          </a:bodyPr>
          <a:lstStyle/>
          <a:p>
            <a:pPr algn="l"/>
            <a:r>
              <a:rPr lang="en-US" sz="2800">
                <a:solidFill>
                  <a:srgbClr val="FFFFFF"/>
                </a:solidFill>
                <a:cs typeface="Calibri Light"/>
              </a:rPr>
              <a:t>Fellowship Church</a:t>
            </a:r>
            <a:br>
              <a:rPr lang="en-US" sz="2800">
                <a:solidFill>
                  <a:srgbClr val="FFFFFF"/>
                </a:solidFill>
                <a:cs typeface="Calibri Light"/>
              </a:rPr>
            </a:br>
            <a:r>
              <a:rPr lang="en-US" sz="2800">
                <a:solidFill>
                  <a:srgbClr val="FFFFFF"/>
                </a:solidFill>
                <a:cs typeface="Calibri Light"/>
              </a:rPr>
              <a:t>(every other Wednesday night</a:t>
            </a:r>
            <a:br>
              <a:rPr lang="en-US" sz="2800">
                <a:solidFill>
                  <a:srgbClr val="FFFFFF"/>
                </a:solidFill>
                <a:cs typeface="Calibri Light"/>
              </a:rPr>
            </a:br>
            <a:r>
              <a:rPr lang="en-US" sz="2800">
                <a:solidFill>
                  <a:srgbClr val="FFFFFF"/>
                </a:solidFill>
                <a:cs typeface="Calibri Light"/>
              </a:rPr>
              <a:t>6:30-7:30 pm)</a:t>
            </a:r>
            <a:br>
              <a:rPr lang="en-US" sz="2800">
                <a:solidFill>
                  <a:srgbClr val="FFFFFF"/>
                </a:solidFill>
                <a:cs typeface="Calibri Light"/>
              </a:rPr>
            </a:br>
            <a:br>
              <a:rPr lang="en-US" sz="2800">
                <a:solidFill>
                  <a:srgbClr val="FFFFFF"/>
                </a:solidFill>
                <a:cs typeface="Calibri Light"/>
              </a:rPr>
            </a:br>
            <a:r>
              <a:rPr lang="en-US" sz="2800">
                <a:solidFill>
                  <a:srgbClr val="FFFFFF"/>
                </a:solidFill>
                <a:cs typeface="Calibri Light"/>
              </a:rPr>
              <a:t>February 2, 2022</a:t>
            </a:r>
            <a:br>
              <a:rPr lang="en-US" sz="2800">
                <a:solidFill>
                  <a:srgbClr val="FFFFFF"/>
                </a:solidFill>
                <a:cs typeface="Calibri Light"/>
              </a:rPr>
            </a:br>
            <a:r>
              <a:rPr lang="en-US" sz="2800">
                <a:solidFill>
                  <a:srgbClr val="FFFFFF"/>
                </a:solidFill>
                <a:cs typeface="Calibri Light"/>
              </a:rPr>
              <a:t>Bill Heath</a:t>
            </a:r>
            <a:endParaRPr lang="en-US" sz="280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FED082-04BD-44A6-99D8-9CA5530D20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042" y="239486"/>
            <a:ext cx="2919738" cy="2061455"/>
          </a:xfrm>
        </p:spPr>
        <p:txBody>
          <a:bodyPr anchor="b">
            <a:noAutofit/>
          </a:bodyPr>
          <a:lstStyle/>
          <a:p>
            <a:pPr algn="l"/>
            <a:r>
              <a:rPr lang="en-US" sz="2800" dirty="0">
                <a:solidFill>
                  <a:srgbClr val="FFFFFF"/>
                </a:solidFill>
              </a:rPr>
              <a:t>Extreme Lesson #2 Almost Gone</a:t>
            </a:r>
          </a:p>
          <a:p>
            <a:pPr algn="l"/>
            <a:r>
              <a:rPr lang="en-US" sz="2800" dirty="0">
                <a:solidFill>
                  <a:srgbClr val="FFFFFF"/>
                </a:solidFill>
              </a:rPr>
              <a:t>1 Samuel 21-22</a:t>
            </a:r>
          </a:p>
          <a:p>
            <a:pPr algn="l"/>
            <a:r>
              <a:rPr lang="en-US" sz="2800" dirty="0">
                <a:solidFill>
                  <a:srgbClr val="FFFFFF"/>
                </a:solidFill>
                <a:cs typeface="Calibri Light"/>
              </a:rPr>
              <a:t>______________</a:t>
            </a:r>
          </a:p>
        </p:txBody>
      </p:sp>
      <p:pic>
        <p:nvPicPr>
          <p:cNvPr id="6" name="Picture 5" descr="A picture containing diagram&#10;&#10;Description automatically generated">
            <a:extLst>
              <a:ext uri="{FF2B5EF4-FFF2-40B4-BE49-F238E27FC236}">
                <a16:creationId xmlns:a16="http://schemas.microsoft.com/office/drawing/2014/main" id="{ECA860D6-579B-4C89-AA6E-BF71647927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722" y="467208"/>
            <a:ext cx="4561159" cy="5923584"/>
          </a:xfrm>
          <a:prstGeom prst="rect">
            <a:avLst/>
          </a:prstGeom>
        </p:spPr>
      </p:pic>
      <p:sp>
        <p:nvSpPr>
          <p:cNvPr id="2" name="AutoShape 2" descr="Inline image">
            <a:extLst>
              <a:ext uri="{FF2B5EF4-FFF2-40B4-BE49-F238E27FC236}">
                <a16:creationId xmlns:a16="http://schemas.microsoft.com/office/drawing/2014/main" id="{1F2F48D4-BB6B-472E-87E9-5153076FB3D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9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47AA0AB-56D8-4501-B12E-74B2ACF3E3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85" y="0"/>
            <a:ext cx="105264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588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8681C9-8917-4DCD-A0DA-EB9457F34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1925"/>
            <a:ext cx="10515600" cy="139587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Extreme Lesson #2, Almost Gone</a:t>
            </a:r>
            <a:br>
              <a:rPr lang="en-US" sz="3600" dirty="0"/>
            </a:br>
            <a:r>
              <a:rPr lang="en-US" sz="3600" dirty="0"/>
              <a:t>1 Samuel 21-22 (Psalms 34, 52)</a:t>
            </a:r>
            <a:br>
              <a:rPr lang="en-US" sz="3600" dirty="0"/>
            </a:br>
            <a:r>
              <a:rPr lang="en-US" sz="3600" b="1" dirty="0"/>
              <a:t>Romans 7 growing pains of Fear or Faith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7911F0A-5D17-4EDB-ACBB-E99AE34C07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882171"/>
              </p:ext>
            </p:extLst>
          </p:nvPr>
        </p:nvGraphicFramePr>
        <p:xfrm>
          <a:off x="838200" y="1828801"/>
          <a:ext cx="10515600" cy="41665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FA6AA42-C901-46C4-90E0-ED1B4922AC78}"/>
              </a:ext>
            </a:extLst>
          </p:cNvPr>
          <p:cNvSpPr txBox="1"/>
          <p:nvPr/>
        </p:nvSpPr>
        <p:spPr>
          <a:xfrm>
            <a:off x="2527540" y="6357670"/>
            <a:ext cx="6832117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February 16, Extreme Lesson #3, David King in Jerusalem, II Samuel  5-6</a:t>
            </a:r>
          </a:p>
        </p:txBody>
      </p:sp>
    </p:spTree>
    <p:extLst>
      <p:ext uri="{BB962C8B-B14F-4D97-AF65-F5344CB8AC3E}">
        <p14:creationId xmlns:p14="http://schemas.microsoft.com/office/powerpoint/2010/main" val="1793258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6523</TotalTime>
  <Words>159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Fellowship Church (every other Wednesday night 6:30-7:30 pm)  February 2, 2022 Bill Heath</vt:lpstr>
      <vt:lpstr>PowerPoint Presentation</vt:lpstr>
      <vt:lpstr>Extreme Lesson #2, Almost Gone 1 Samuel 21-22 (Psalms 34, 52) Romans 7 growing pains of Fear or Faith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William Heath</cp:lastModifiedBy>
  <cp:revision>1031</cp:revision>
  <cp:lastPrinted>2022-01-31T20:59:39Z</cp:lastPrinted>
  <dcterms:created xsi:type="dcterms:W3CDTF">2013-07-15T20:26:40Z</dcterms:created>
  <dcterms:modified xsi:type="dcterms:W3CDTF">2022-01-31T21:00:19Z</dcterms:modified>
</cp:coreProperties>
</file>