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59" r:id="rId5"/>
    <p:sldId id="257" r:id="rId6"/>
    <p:sldId id="258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E0DE8-6AFE-43B4-93C2-B34BE3093438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004C84A-68B4-42CD-92FD-446FC907620E}">
      <dgm:prSet/>
      <dgm:spPr/>
      <dgm:t>
        <a:bodyPr/>
        <a:lstStyle/>
        <a:p>
          <a:r>
            <a:rPr lang="en-US" dirty="0"/>
            <a:t>5:1-5		David fed and led Israel for 40 years (40 years and 6 months)</a:t>
          </a:r>
          <a:endParaRPr lang="en-US" b="0" dirty="0"/>
        </a:p>
      </dgm:t>
    </dgm:pt>
    <dgm:pt modelId="{69B97575-DD3F-4E7E-8EF0-3DAEB3CBB5AD}" type="parTrans" cxnId="{2947BE09-C257-4BA0-9544-836FCF13E1A4}">
      <dgm:prSet/>
      <dgm:spPr/>
      <dgm:t>
        <a:bodyPr/>
        <a:lstStyle/>
        <a:p>
          <a:endParaRPr lang="en-US"/>
        </a:p>
      </dgm:t>
    </dgm:pt>
    <dgm:pt modelId="{F1E6D72D-603A-4D03-92C7-03E0F44CDE19}" type="sibTrans" cxnId="{2947BE09-C257-4BA0-9544-836FCF13E1A4}">
      <dgm:prSet/>
      <dgm:spPr/>
      <dgm:t>
        <a:bodyPr/>
        <a:lstStyle/>
        <a:p>
          <a:endParaRPr lang="en-US"/>
        </a:p>
      </dgm:t>
    </dgm:pt>
    <dgm:pt modelId="{5D6E95D0-7EC9-4251-959F-4A4EEA74B2E6}">
      <dgm:prSet/>
      <dgm:spPr/>
      <dgm:t>
        <a:bodyPr/>
        <a:lstStyle/>
        <a:p>
          <a:r>
            <a:rPr lang="en-US" dirty="0"/>
            <a:t>6:1-5		David bring the ark to Jerusalem on a new cart (2</a:t>
          </a:r>
          <a:r>
            <a:rPr lang="en-US" baseline="30000" dirty="0"/>
            <a:t>nd</a:t>
          </a:r>
          <a:r>
            <a:rPr lang="en-US" dirty="0"/>
            <a:t> sin)</a:t>
          </a:r>
          <a:endParaRPr lang="en-US" b="0" dirty="0"/>
        </a:p>
      </dgm:t>
    </dgm:pt>
    <dgm:pt modelId="{C895626D-27BE-4474-B923-6C5CBFC72213}" type="parTrans" cxnId="{66029C23-3324-4B7A-8D90-E71B606565CA}">
      <dgm:prSet/>
      <dgm:spPr/>
      <dgm:t>
        <a:bodyPr/>
        <a:lstStyle/>
        <a:p>
          <a:endParaRPr lang="en-US"/>
        </a:p>
      </dgm:t>
    </dgm:pt>
    <dgm:pt modelId="{261FC2A9-D496-48B9-9122-AB6EB953C247}" type="sibTrans" cxnId="{66029C23-3324-4B7A-8D90-E71B606565CA}">
      <dgm:prSet/>
      <dgm:spPr/>
      <dgm:t>
        <a:bodyPr/>
        <a:lstStyle/>
        <a:p>
          <a:endParaRPr lang="en-US"/>
        </a:p>
      </dgm:t>
    </dgm:pt>
    <dgm:pt modelId="{A6BEDD43-AE63-4E96-9E38-58F5B6D13BE8}">
      <dgm:prSet/>
      <dgm:spPr/>
      <dgm:t>
        <a:bodyPr/>
        <a:lstStyle/>
        <a:p>
          <a:r>
            <a:rPr lang="en-US" dirty="0"/>
            <a:t>6:6-12		David is angry and afraid of God after the priest Uzzah is killed</a:t>
          </a:r>
        </a:p>
      </dgm:t>
    </dgm:pt>
    <dgm:pt modelId="{ECE4BBF2-1AF6-4A4C-AE79-3D1BAA3108DB}" type="parTrans" cxnId="{9E6388B6-4670-4662-84AB-AEDF5EAE4DD2}">
      <dgm:prSet/>
      <dgm:spPr/>
      <dgm:t>
        <a:bodyPr/>
        <a:lstStyle/>
        <a:p>
          <a:endParaRPr lang="en-US"/>
        </a:p>
      </dgm:t>
    </dgm:pt>
    <dgm:pt modelId="{40EC6A0A-7C69-4BF4-A18A-C9B1C27077ED}" type="sibTrans" cxnId="{9E6388B6-4670-4662-84AB-AEDF5EAE4DD2}">
      <dgm:prSet/>
      <dgm:spPr/>
      <dgm:t>
        <a:bodyPr/>
        <a:lstStyle/>
        <a:p>
          <a:endParaRPr lang="en-US"/>
        </a:p>
      </dgm:t>
    </dgm:pt>
    <dgm:pt modelId="{011957E4-EFF6-4F01-A8A5-A42B74DE4598}">
      <dgm:prSet/>
      <dgm:spPr/>
      <dgm:t>
        <a:bodyPr/>
        <a:lstStyle/>
        <a:p>
          <a:r>
            <a:rPr lang="en-US" dirty="0"/>
            <a:t>6:13-19              David dances before the Ark like a common person</a:t>
          </a:r>
        </a:p>
      </dgm:t>
    </dgm:pt>
    <dgm:pt modelId="{9853C571-CA03-4D0F-812C-0F4F1D8EE224}" type="parTrans" cxnId="{BD82D1F4-CE78-4516-BC41-02D4E4D6DA44}">
      <dgm:prSet/>
      <dgm:spPr/>
      <dgm:t>
        <a:bodyPr/>
        <a:lstStyle/>
        <a:p>
          <a:endParaRPr lang="en-US"/>
        </a:p>
      </dgm:t>
    </dgm:pt>
    <dgm:pt modelId="{B33B5E34-0953-4B3F-8096-C11C2024DFF8}" type="sibTrans" cxnId="{BD82D1F4-CE78-4516-BC41-02D4E4D6DA44}">
      <dgm:prSet/>
      <dgm:spPr/>
      <dgm:t>
        <a:bodyPr/>
        <a:lstStyle/>
        <a:p>
          <a:endParaRPr lang="en-US"/>
        </a:p>
      </dgm:t>
    </dgm:pt>
    <dgm:pt modelId="{925A4929-CAC9-46CB-8AF5-8B117BE7BA4D}">
      <dgm:prSet/>
      <dgm:spPr/>
      <dgm:t>
        <a:bodyPr/>
        <a:lstStyle/>
        <a:p>
          <a:r>
            <a:rPr lang="en-US" dirty="0"/>
            <a:t>6:20-23	David’s wife Michal despises him for his common dancing</a:t>
          </a:r>
        </a:p>
      </dgm:t>
    </dgm:pt>
    <dgm:pt modelId="{A68C49E8-C51D-482A-A75A-2A55320F1E09}" type="parTrans" cxnId="{7E651924-62EF-46AB-B419-FD19995E840A}">
      <dgm:prSet/>
      <dgm:spPr/>
      <dgm:t>
        <a:bodyPr/>
        <a:lstStyle/>
        <a:p>
          <a:endParaRPr lang="en-US"/>
        </a:p>
      </dgm:t>
    </dgm:pt>
    <dgm:pt modelId="{F5AC442E-5F2B-4BAA-B7E9-475DA0F70BB1}" type="sibTrans" cxnId="{7E651924-62EF-46AB-B419-FD19995E840A}">
      <dgm:prSet/>
      <dgm:spPr/>
      <dgm:t>
        <a:bodyPr/>
        <a:lstStyle/>
        <a:p>
          <a:endParaRPr lang="en-US"/>
        </a:p>
      </dgm:t>
    </dgm:pt>
    <dgm:pt modelId="{D999219D-17CC-48C5-A2CC-168B1582F63A}">
      <dgm:prSet/>
      <dgm:spPr/>
      <dgm:t>
        <a:bodyPr/>
        <a:lstStyle/>
        <a:p>
          <a:r>
            <a:rPr lang="en-US" dirty="0"/>
            <a:t>5:6-10		David leads the capture of Jerusalem</a:t>
          </a:r>
        </a:p>
      </dgm:t>
    </dgm:pt>
    <dgm:pt modelId="{AAB4F40B-F3D6-4504-9324-80234D4809E2}" type="sibTrans" cxnId="{F3557025-F582-4B82-B357-4BF621B768CE}">
      <dgm:prSet/>
      <dgm:spPr/>
      <dgm:t>
        <a:bodyPr/>
        <a:lstStyle/>
        <a:p>
          <a:endParaRPr lang="en-US"/>
        </a:p>
      </dgm:t>
    </dgm:pt>
    <dgm:pt modelId="{FC7A159C-51B5-450D-84F8-3BEE4AE0F2AA}" type="parTrans" cxnId="{F3557025-F582-4B82-B357-4BF621B768CE}">
      <dgm:prSet/>
      <dgm:spPr/>
      <dgm:t>
        <a:bodyPr/>
        <a:lstStyle/>
        <a:p>
          <a:endParaRPr lang="en-US"/>
        </a:p>
      </dgm:t>
    </dgm:pt>
    <dgm:pt modelId="{07E7740D-B10C-436D-BBEE-044E3559137C}">
      <dgm:prSet/>
      <dgm:spPr/>
      <dgm:t>
        <a:bodyPr/>
        <a:lstStyle/>
        <a:p>
          <a:r>
            <a:rPr lang="en-US" dirty="0"/>
            <a:t>5:11-16	David completes his palace - takes more concubines &amp; wives (1</a:t>
          </a:r>
          <a:r>
            <a:rPr lang="en-US" baseline="30000" dirty="0"/>
            <a:t>st</a:t>
          </a:r>
          <a:r>
            <a:rPr lang="en-US" dirty="0"/>
            <a:t> sin)</a:t>
          </a:r>
        </a:p>
      </dgm:t>
    </dgm:pt>
    <dgm:pt modelId="{FE3D9C6C-8CCA-4992-B94E-D64A584984B7}" type="sibTrans" cxnId="{6A21033B-E5E8-4A62-BA1E-30F811450EB2}">
      <dgm:prSet/>
      <dgm:spPr/>
      <dgm:t>
        <a:bodyPr/>
        <a:lstStyle/>
        <a:p>
          <a:endParaRPr lang="en-US"/>
        </a:p>
      </dgm:t>
    </dgm:pt>
    <dgm:pt modelId="{050BA089-032B-4B55-871E-3D97425533D5}" type="parTrans" cxnId="{6A21033B-E5E8-4A62-BA1E-30F811450EB2}">
      <dgm:prSet/>
      <dgm:spPr/>
      <dgm:t>
        <a:bodyPr/>
        <a:lstStyle/>
        <a:p>
          <a:endParaRPr lang="en-US"/>
        </a:p>
      </dgm:t>
    </dgm:pt>
    <dgm:pt modelId="{08286889-D10A-448D-BEA2-6359E6FE1210}">
      <dgm:prSet/>
      <dgm:spPr/>
      <dgm:t>
        <a:bodyPr/>
        <a:lstStyle/>
        <a:p>
          <a:r>
            <a:rPr lang="en-US" u="sng" dirty="0"/>
            <a:t>David Brings the Ark to Jerusalem</a:t>
          </a:r>
          <a:r>
            <a:rPr lang="en-US" u="none" dirty="0"/>
            <a:t> </a:t>
          </a:r>
          <a:r>
            <a:rPr lang="en-US" dirty="0"/>
            <a:t>(Psalm 68 after 6:13-19)</a:t>
          </a:r>
        </a:p>
      </dgm:t>
    </dgm:pt>
    <dgm:pt modelId="{559A5514-7C84-4F7E-A4E7-FDDE9755BA44}" type="sibTrans" cxnId="{7E1D5861-763A-4884-A753-2CF23DDFD2C5}">
      <dgm:prSet/>
      <dgm:spPr/>
      <dgm:t>
        <a:bodyPr/>
        <a:lstStyle/>
        <a:p>
          <a:endParaRPr lang="en-US"/>
        </a:p>
      </dgm:t>
    </dgm:pt>
    <dgm:pt modelId="{04413357-0464-4752-A6AB-51431F14495F}" type="parTrans" cxnId="{7E1D5861-763A-4884-A753-2CF23DDFD2C5}">
      <dgm:prSet/>
      <dgm:spPr/>
      <dgm:t>
        <a:bodyPr/>
        <a:lstStyle/>
        <a:p>
          <a:endParaRPr lang="en-US"/>
        </a:p>
      </dgm:t>
    </dgm:pt>
    <dgm:pt modelId="{4B304C0E-6FD2-4981-A8CF-4C175886F913}">
      <dgm:prSet/>
      <dgm:spPr/>
      <dgm:t>
        <a:bodyPr/>
        <a:lstStyle/>
        <a:p>
          <a:r>
            <a:rPr lang="en-US" u="sng" dirty="0"/>
            <a:t>The Victorious King </a:t>
          </a:r>
          <a:r>
            <a:rPr lang="en-US" dirty="0"/>
            <a:t> (Psalm 101 after 5:11 &amp; 139 after 5:12)</a:t>
          </a:r>
        </a:p>
      </dgm:t>
    </dgm:pt>
    <dgm:pt modelId="{5C1D2937-B8DC-4960-A86C-7ACDA963AAA6}" type="sibTrans" cxnId="{A259DD7B-2F49-4F13-8BC9-068084FDF9EB}">
      <dgm:prSet/>
      <dgm:spPr/>
      <dgm:t>
        <a:bodyPr/>
        <a:lstStyle/>
        <a:p>
          <a:endParaRPr lang="en-US"/>
        </a:p>
      </dgm:t>
    </dgm:pt>
    <dgm:pt modelId="{2C9443A3-4264-4D48-8988-3EF993949FA3}" type="parTrans" cxnId="{A259DD7B-2F49-4F13-8BC9-068084FDF9EB}">
      <dgm:prSet/>
      <dgm:spPr/>
      <dgm:t>
        <a:bodyPr/>
        <a:lstStyle/>
        <a:p>
          <a:endParaRPr lang="en-US"/>
        </a:p>
      </dgm:t>
    </dgm:pt>
    <dgm:pt modelId="{7371CDBF-DC2C-4879-B2CE-5CA9D0EABB75}">
      <dgm:prSet/>
      <dgm:spPr/>
      <dgm:t>
        <a:bodyPr/>
        <a:lstStyle/>
        <a:p>
          <a:r>
            <a:rPr lang="en-US" dirty="0"/>
            <a:t>5:17-25	David leads to defeat the Philistines twice</a:t>
          </a:r>
        </a:p>
      </dgm:t>
    </dgm:pt>
    <dgm:pt modelId="{91146989-ED3C-413C-90DC-1D6327A9CA43}" type="sibTrans" cxnId="{D35558DE-384E-4E39-B83F-A43DCD6D7AFD}">
      <dgm:prSet/>
      <dgm:spPr/>
      <dgm:t>
        <a:bodyPr/>
        <a:lstStyle/>
        <a:p>
          <a:endParaRPr lang="en-US"/>
        </a:p>
      </dgm:t>
    </dgm:pt>
    <dgm:pt modelId="{755D360F-2A73-44FE-9EAD-C8552691D727}" type="parTrans" cxnId="{D35558DE-384E-4E39-B83F-A43DCD6D7AFD}">
      <dgm:prSet/>
      <dgm:spPr/>
      <dgm:t>
        <a:bodyPr/>
        <a:lstStyle/>
        <a:p>
          <a:endParaRPr lang="en-US"/>
        </a:p>
      </dgm:t>
    </dgm:pt>
    <dgm:pt modelId="{4DF6E9C0-710A-47E3-96DA-220B564F0338}" type="pres">
      <dgm:prSet presAssocID="{250E0DE8-6AFE-43B4-93C2-B34BE3093438}" presName="linear" presStyleCnt="0">
        <dgm:presLayoutVars>
          <dgm:animLvl val="lvl"/>
          <dgm:resizeHandles val="exact"/>
        </dgm:presLayoutVars>
      </dgm:prSet>
      <dgm:spPr/>
    </dgm:pt>
    <dgm:pt modelId="{6C419DBA-E337-477F-8F8B-1C5D345D781D}" type="pres">
      <dgm:prSet presAssocID="{4B304C0E-6FD2-4981-A8CF-4C175886F913}" presName="parentText" presStyleLbl="node1" presStyleIdx="0" presStyleCnt="2" custLinFactNeighborY="453">
        <dgm:presLayoutVars>
          <dgm:chMax val="0"/>
          <dgm:bulletEnabled val="1"/>
        </dgm:presLayoutVars>
      </dgm:prSet>
      <dgm:spPr/>
    </dgm:pt>
    <dgm:pt modelId="{96616A68-464B-4E66-BEE8-3D52EF80C503}" type="pres">
      <dgm:prSet presAssocID="{4B304C0E-6FD2-4981-A8CF-4C175886F913}" presName="childText" presStyleLbl="revTx" presStyleIdx="0" presStyleCnt="2">
        <dgm:presLayoutVars>
          <dgm:bulletEnabled val="1"/>
        </dgm:presLayoutVars>
      </dgm:prSet>
      <dgm:spPr/>
    </dgm:pt>
    <dgm:pt modelId="{BC7160F2-E5B8-47EB-AA6F-2027FE737E5D}" type="pres">
      <dgm:prSet presAssocID="{08286889-D10A-448D-BEA2-6359E6FE121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3B98BE-B377-4C28-96DC-06EB493161DA}" type="pres">
      <dgm:prSet presAssocID="{08286889-D10A-448D-BEA2-6359E6FE121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E1E405-76BE-4D89-9C3B-143F889BC434}" type="presOf" srcId="{250E0DE8-6AFE-43B4-93C2-B34BE3093438}" destId="{4DF6E9C0-710A-47E3-96DA-220B564F0338}" srcOrd="0" destOrd="0" presId="urn:microsoft.com/office/officeart/2005/8/layout/vList2"/>
    <dgm:cxn modelId="{2947BE09-C257-4BA0-9544-836FCF13E1A4}" srcId="{4B304C0E-6FD2-4981-A8CF-4C175886F913}" destId="{0004C84A-68B4-42CD-92FD-446FC907620E}" srcOrd="0" destOrd="0" parTransId="{69B97575-DD3F-4E7E-8EF0-3DAEB3CBB5AD}" sibTransId="{F1E6D72D-603A-4D03-92C7-03E0F44CDE19}"/>
    <dgm:cxn modelId="{519C2C14-358A-424B-BDD8-3A1F1C3859A7}" type="presOf" srcId="{0004C84A-68B4-42CD-92FD-446FC907620E}" destId="{96616A68-464B-4E66-BEE8-3D52EF80C503}" srcOrd="0" destOrd="0" presId="urn:microsoft.com/office/officeart/2005/8/layout/vList2"/>
    <dgm:cxn modelId="{66029C23-3324-4B7A-8D90-E71B606565CA}" srcId="{08286889-D10A-448D-BEA2-6359E6FE1210}" destId="{5D6E95D0-7EC9-4251-959F-4A4EEA74B2E6}" srcOrd="0" destOrd="0" parTransId="{C895626D-27BE-4474-B923-6C5CBFC72213}" sibTransId="{261FC2A9-D496-48B9-9122-AB6EB953C247}"/>
    <dgm:cxn modelId="{7E651924-62EF-46AB-B419-FD19995E840A}" srcId="{08286889-D10A-448D-BEA2-6359E6FE1210}" destId="{925A4929-CAC9-46CB-8AF5-8B117BE7BA4D}" srcOrd="3" destOrd="0" parTransId="{A68C49E8-C51D-482A-A75A-2A55320F1E09}" sibTransId="{F5AC442E-5F2B-4BAA-B7E9-475DA0F70BB1}"/>
    <dgm:cxn modelId="{F3557025-F582-4B82-B357-4BF621B768CE}" srcId="{4B304C0E-6FD2-4981-A8CF-4C175886F913}" destId="{D999219D-17CC-48C5-A2CC-168B1582F63A}" srcOrd="1" destOrd="0" parTransId="{FC7A159C-51B5-450D-84F8-3BEE4AE0F2AA}" sibTransId="{AAB4F40B-F3D6-4504-9324-80234D4809E2}"/>
    <dgm:cxn modelId="{6A21033B-E5E8-4A62-BA1E-30F811450EB2}" srcId="{4B304C0E-6FD2-4981-A8CF-4C175886F913}" destId="{07E7740D-B10C-436D-BBEE-044E3559137C}" srcOrd="2" destOrd="0" parTransId="{050BA089-032B-4B55-871E-3D97425533D5}" sibTransId="{FE3D9C6C-8CCA-4992-B94E-D64A584984B7}"/>
    <dgm:cxn modelId="{7E1D5861-763A-4884-A753-2CF23DDFD2C5}" srcId="{250E0DE8-6AFE-43B4-93C2-B34BE3093438}" destId="{08286889-D10A-448D-BEA2-6359E6FE1210}" srcOrd="1" destOrd="0" parTransId="{04413357-0464-4752-A6AB-51431F14495F}" sibTransId="{559A5514-7C84-4F7E-A4E7-FDDE9755BA44}"/>
    <dgm:cxn modelId="{B665BF41-7088-4F18-B64E-F2A27C41FA19}" type="presOf" srcId="{5D6E95D0-7EC9-4251-959F-4A4EEA74B2E6}" destId="{093B98BE-B377-4C28-96DC-06EB493161DA}" srcOrd="0" destOrd="0" presId="urn:microsoft.com/office/officeart/2005/8/layout/vList2"/>
    <dgm:cxn modelId="{AFB9036A-5547-4CB7-A76C-9E1AE5C28EC9}" type="presOf" srcId="{4B304C0E-6FD2-4981-A8CF-4C175886F913}" destId="{6C419DBA-E337-477F-8F8B-1C5D345D781D}" srcOrd="0" destOrd="0" presId="urn:microsoft.com/office/officeart/2005/8/layout/vList2"/>
    <dgm:cxn modelId="{4B74026C-82B5-4391-85A6-19482470A07A}" type="presOf" srcId="{925A4929-CAC9-46CB-8AF5-8B117BE7BA4D}" destId="{093B98BE-B377-4C28-96DC-06EB493161DA}" srcOrd="0" destOrd="3" presId="urn:microsoft.com/office/officeart/2005/8/layout/vList2"/>
    <dgm:cxn modelId="{78A3686D-DDCD-47CB-B565-81655668DB50}" type="presOf" srcId="{7371CDBF-DC2C-4879-B2CE-5CA9D0EABB75}" destId="{96616A68-464B-4E66-BEE8-3D52EF80C503}" srcOrd="0" destOrd="3" presId="urn:microsoft.com/office/officeart/2005/8/layout/vList2"/>
    <dgm:cxn modelId="{5D292E6F-AF0B-4E2F-A065-43D6C7E11E0E}" type="presOf" srcId="{A6BEDD43-AE63-4E96-9E38-58F5B6D13BE8}" destId="{093B98BE-B377-4C28-96DC-06EB493161DA}" srcOrd="0" destOrd="1" presId="urn:microsoft.com/office/officeart/2005/8/layout/vList2"/>
    <dgm:cxn modelId="{A259DD7B-2F49-4F13-8BC9-068084FDF9EB}" srcId="{250E0DE8-6AFE-43B4-93C2-B34BE3093438}" destId="{4B304C0E-6FD2-4981-A8CF-4C175886F913}" srcOrd="0" destOrd="0" parTransId="{2C9443A3-4264-4D48-8988-3EF993949FA3}" sibTransId="{5C1D2937-B8DC-4960-A86C-7ACDA963AAA6}"/>
    <dgm:cxn modelId="{F2274794-8CF3-4047-A296-C0562DA53F31}" type="presOf" srcId="{011957E4-EFF6-4F01-A8A5-A42B74DE4598}" destId="{093B98BE-B377-4C28-96DC-06EB493161DA}" srcOrd="0" destOrd="2" presId="urn:microsoft.com/office/officeart/2005/8/layout/vList2"/>
    <dgm:cxn modelId="{9E6388B6-4670-4662-84AB-AEDF5EAE4DD2}" srcId="{08286889-D10A-448D-BEA2-6359E6FE1210}" destId="{A6BEDD43-AE63-4E96-9E38-58F5B6D13BE8}" srcOrd="1" destOrd="0" parTransId="{ECE4BBF2-1AF6-4A4C-AE79-3D1BAA3108DB}" sibTransId="{40EC6A0A-7C69-4BF4-A18A-C9B1C27077ED}"/>
    <dgm:cxn modelId="{D35558DE-384E-4E39-B83F-A43DCD6D7AFD}" srcId="{4B304C0E-6FD2-4981-A8CF-4C175886F913}" destId="{7371CDBF-DC2C-4879-B2CE-5CA9D0EABB75}" srcOrd="3" destOrd="0" parTransId="{755D360F-2A73-44FE-9EAD-C8552691D727}" sibTransId="{91146989-ED3C-413C-90DC-1D6327A9CA43}"/>
    <dgm:cxn modelId="{8FA006E5-8D4B-4B30-9F13-6BB77280156F}" type="presOf" srcId="{D999219D-17CC-48C5-A2CC-168B1582F63A}" destId="{96616A68-464B-4E66-BEE8-3D52EF80C503}" srcOrd="0" destOrd="1" presId="urn:microsoft.com/office/officeart/2005/8/layout/vList2"/>
    <dgm:cxn modelId="{65CD9EE5-5994-4ED3-84BA-EFFBDDD1FDCB}" type="presOf" srcId="{07E7740D-B10C-436D-BBEE-044E3559137C}" destId="{96616A68-464B-4E66-BEE8-3D52EF80C503}" srcOrd="0" destOrd="2" presId="urn:microsoft.com/office/officeart/2005/8/layout/vList2"/>
    <dgm:cxn modelId="{3D455AF3-D5AD-406C-B4E5-B35D5400703B}" type="presOf" srcId="{08286889-D10A-448D-BEA2-6359E6FE1210}" destId="{BC7160F2-E5B8-47EB-AA6F-2027FE737E5D}" srcOrd="0" destOrd="0" presId="urn:microsoft.com/office/officeart/2005/8/layout/vList2"/>
    <dgm:cxn modelId="{BD82D1F4-CE78-4516-BC41-02D4E4D6DA44}" srcId="{08286889-D10A-448D-BEA2-6359E6FE1210}" destId="{011957E4-EFF6-4F01-A8A5-A42B74DE4598}" srcOrd="2" destOrd="0" parTransId="{9853C571-CA03-4D0F-812C-0F4F1D8EE224}" sibTransId="{B33B5E34-0953-4B3F-8096-C11C2024DFF8}"/>
    <dgm:cxn modelId="{9AF1BD28-95F0-461C-BABB-B02D622D2537}" type="presParOf" srcId="{4DF6E9C0-710A-47E3-96DA-220B564F0338}" destId="{6C419DBA-E337-477F-8F8B-1C5D345D781D}" srcOrd="0" destOrd="0" presId="urn:microsoft.com/office/officeart/2005/8/layout/vList2"/>
    <dgm:cxn modelId="{B4ADCB0D-D216-4DF8-91FC-ACFA613C4F25}" type="presParOf" srcId="{4DF6E9C0-710A-47E3-96DA-220B564F0338}" destId="{96616A68-464B-4E66-BEE8-3D52EF80C503}" srcOrd="1" destOrd="0" presId="urn:microsoft.com/office/officeart/2005/8/layout/vList2"/>
    <dgm:cxn modelId="{77C78089-0CA7-4809-8A85-40A92CD5E4BF}" type="presParOf" srcId="{4DF6E9C0-710A-47E3-96DA-220B564F0338}" destId="{BC7160F2-E5B8-47EB-AA6F-2027FE737E5D}" srcOrd="2" destOrd="0" presId="urn:microsoft.com/office/officeart/2005/8/layout/vList2"/>
    <dgm:cxn modelId="{5C9F73D7-50D6-4381-AAE5-CA3680DA0000}" type="presParOf" srcId="{4DF6E9C0-710A-47E3-96DA-220B564F0338}" destId="{093B98BE-B377-4C28-96DC-06EB493161D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19DBA-E337-477F-8F8B-1C5D345D781D}">
      <dsp:nvSpPr>
        <dsp:cNvPr id="0" name=""/>
        <dsp:cNvSpPr/>
      </dsp:nvSpPr>
      <dsp:spPr>
        <a:xfrm>
          <a:off x="0" y="36078"/>
          <a:ext cx="11154701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/>
            <a:t>The Victorious King </a:t>
          </a:r>
          <a:r>
            <a:rPr lang="en-US" sz="3100" kern="1200" dirty="0"/>
            <a:t> (Psalm 101 after 5:11 &amp; 139 after 5:12)</a:t>
          </a:r>
        </a:p>
      </dsp:txBody>
      <dsp:txXfrm>
        <a:off x="36296" y="72374"/>
        <a:ext cx="11082109" cy="670943"/>
      </dsp:txXfrm>
    </dsp:sp>
    <dsp:sp modelId="{96616A68-464B-4E66-BEE8-3D52EF80C503}">
      <dsp:nvSpPr>
        <dsp:cNvPr id="0" name=""/>
        <dsp:cNvSpPr/>
      </dsp:nvSpPr>
      <dsp:spPr>
        <a:xfrm>
          <a:off x="0" y="772055"/>
          <a:ext cx="11154701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6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5:1-5		David fed and led Israel for 40 years (40 years and 6 months)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5:6-10		David leads the capture of Jerusalem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5:11-16	David completes his palace - takes more concubines &amp; wives (1</a:t>
          </a:r>
          <a:r>
            <a:rPr lang="en-US" sz="2400" kern="1200" baseline="30000" dirty="0"/>
            <a:t>st</a:t>
          </a:r>
          <a:r>
            <a:rPr lang="en-US" sz="2400" kern="1200" dirty="0"/>
            <a:t> sin)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5:17-25	David leads to defeat the Philistines twice</a:t>
          </a:r>
        </a:p>
      </dsp:txBody>
      <dsp:txXfrm>
        <a:off x="0" y="772055"/>
        <a:ext cx="11154701" cy="1668420"/>
      </dsp:txXfrm>
    </dsp:sp>
    <dsp:sp modelId="{BC7160F2-E5B8-47EB-AA6F-2027FE737E5D}">
      <dsp:nvSpPr>
        <dsp:cNvPr id="0" name=""/>
        <dsp:cNvSpPr/>
      </dsp:nvSpPr>
      <dsp:spPr>
        <a:xfrm>
          <a:off x="0" y="2440475"/>
          <a:ext cx="11154701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/>
            <a:t>David Brings the Ark to Jerusalem</a:t>
          </a:r>
          <a:r>
            <a:rPr lang="en-US" sz="3100" u="none" kern="1200" dirty="0"/>
            <a:t> </a:t>
          </a:r>
          <a:r>
            <a:rPr lang="en-US" sz="3100" kern="1200" dirty="0"/>
            <a:t>(Psalm 68 after 6:13-19)</a:t>
          </a:r>
        </a:p>
      </dsp:txBody>
      <dsp:txXfrm>
        <a:off x="36296" y="2476771"/>
        <a:ext cx="11082109" cy="670943"/>
      </dsp:txXfrm>
    </dsp:sp>
    <dsp:sp modelId="{093B98BE-B377-4C28-96DC-06EB493161DA}">
      <dsp:nvSpPr>
        <dsp:cNvPr id="0" name=""/>
        <dsp:cNvSpPr/>
      </dsp:nvSpPr>
      <dsp:spPr>
        <a:xfrm>
          <a:off x="0" y="3184010"/>
          <a:ext cx="11154701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6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6:1-5		David bring the ark to Jerusalem on a new cart (2</a:t>
          </a:r>
          <a:r>
            <a:rPr lang="en-US" sz="2400" kern="1200" baseline="30000" dirty="0"/>
            <a:t>nd</a:t>
          </a:r>
          <a:r>
            <a:rPr lang="en-US" sz="2400" kern="1200" dirty="0"/>
            <a:t> sin)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6:6-12		David is angry and afraid of God after the priest Uzzah is killed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6:13-19              David dances before the Ark like a common person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6:20-23	David’s wife Michal despises him for his common dancing</a:t>
          </a:r>
        </a:p>
      </dsp:txBody>
      <dsp:txXfrm>
        <a:off x="0" y="3184010"/>
        <a:ext cx="11154701" cy="166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C813-2C4A-4DA7-826C-1C1CB26EF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F2BE7-61EC-4589-9EFB-8EA3BC4D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6CFE4-DF13-4FE9-B273-5ACC4754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99FE-EF01-4FB4-B51D-9AE36067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E89E0-34C1-44AA-A377-09D8A90D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EBDB-4BBE-475E-A5EC-640DE67F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C6D9B-5F81-4673-9AD9-DA32E5112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EEC6C-2073-437A-9399-5FBB678D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E87C-CD68-4816-B9EA-CC3E959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B583-477C-4738-B7C2-4EA0F960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AB262-536D-4327-BA9E-C53CC97BA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55CC6-9CF1-4C76-A58B-7D9C0B781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752D-C6BE-4834-9DDE-1737CB75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8459-05EE-4933-B356-D598B3BE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CB8E-6CD9-4CE6-B2DE-FE158D38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A58F-884C-473C-88F1-E24BD502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1517-3F32-440E-8AF3-CC1D8A336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173B1-FB2B-42BF-84D1-2F2DD9D7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1B5E9-985C-4A01-8B98-9AD23F36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90F4-876A-4D28-BD09-2A4A63CD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A22A-6847-45DF-B0F9-090E9DC8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8E5E0-039A-4129-8954-694DE672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7013F-1CEC-41F4-AC43-9FAE09E3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842B1-2958-4F3F-99B7-0663B48A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19F7-8FA2-4856-9CD7-30204664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0E02-A5C1-4104-A88F-3195436E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68CC-2C37-4605-A125-729F5809F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C6063-E59C-4302-ADF5-26A74A2FE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D3601-7355-44C5-A4F7-D0D12780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C1530-5BBD-4FBE-860F-5ECAE3D7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72125-7206-4933-8C01-C783F77D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5104-86B5-4ED2-9BD9-B636ACEE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905FC-285B-43D9-9EF8-90E04BB9B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1DB2A-5EBB-4FC6-AF22-33D66CB1A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C727-CBEF-4033-B4D5-5F58A61C1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75860-6E03-40F9-8F58-55BABAB8B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D239B-A8B9-4DEB-9CA3-DD1A799C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C07F1-F713-4113-97D7-B5D1EE04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27E4C-4602-43D8-80E9-327E887F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0950-1513-4FF5-9796-51F301CA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9C6BE-BAD7-4F8A-9C65-2B4CEC68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ED741-28CB-4FA8-87D7-2EC5F3F6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BF26-FB2F-4679-B023-4B0EC33C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3EFC2-16B2-4CB0-A6E4-A282B1C9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0A64A-2296-4582-ABD1-006AA923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BAE88-6537-4196-B892-41531F56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D783-8693-4802-B2E7-CD5D2591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1985-164D-48D4-8EF2-DFF2739F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3AFFB-DB3C-4257-A38F-B7B3808E8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7474B-629A-40C4-B8BA-378DFFA9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7E9F-991B-43F0-B51C-F799DEBA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CA3ED-3FE8-4744-BFA1-53AA010C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641A-C3F0-4C83-969E-A38704DF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6BE18-8D42-45F8-BEBA-9621514CE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CCF35-3E82-459F-B586-90017201F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953A5-4188-485F-8AD9-F7F94FB2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A5B08-ADF0-41BB-A845-D5D3D42F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6F539-BA1D-48A0-8B86-DFB6091F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5D236-E657-4ADA-AD04-7ADE2157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0EC20-1D03-4B39-A264-67E251D61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F924B-3EBF-4D91-8C85-59555D50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53A37-206D-4799-95BA-A70313858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D442-EFD3-4A31-B5CA-1F34AD53D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5A9FBD-8ADC-4FCB-9399-54784E44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7" y="522135"/>
            <a:ext cx="4577563" cy="12329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Fellowship Church</a:t>
            </a:r>
            <a:b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(every other Wednesday night)</a:t>
            </a:r>
            <a:b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February 16, 2022  by Bill Heath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ED082-04BD-44A6-99D8-9CA5530D2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6688" y="498698"/>
            <a:ext cx="5373759" cy="11853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Extreme Lesson #3 of 7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Title:  The Victorious King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Text:  II Samuel 5-6 (Psalm 101, 139, &amp; 68)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322F2-08E5-41D7-8B1B-CF31AC555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46" r="6064" b="1078"/>
          <a:stretch/>
        </p:blipFill>
        <p:spPr bwMode="auto">
          <a:xfrm>
            <a:off x="6884687" y="1965035"/>
            <a:ext cx="5282305" cy="488637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AutoShape 2" descr="Inline image">
            <a:extLst>
              <a:ext uri="{FF2B5EF4-FFF2-40B4-BE49-F238E27FC236}">
                <a16:creationId xmlns:a16="http://schemas.microsoft.com/office/drawing/2014/main" id="{1F2F48D4-BB6B-472E-87E9-5153076FB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D2A7EA7-C7F7-46A7-9F0D-F884AB70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" y="2195243"/>
            <a:ext cx="6647934" cy="44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805662-0349-4B94-B8F7-C8208633E6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33"/>
            <a:ext cx="5812971" cy="5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DBCDE53-D550-413A-A787-8B4E6101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31" y="2032296"/>
            <a:ext cx="5514663" cy="4276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436E7-25E7-40B4-8C94-0E67A2528A64}"/>
              </a:ext>
            </a:extLst>
          </p:cNvPr>
          <p:cNvSpPr txBox="1"/>
          <p:nvPr/>
        </p:nvSpPr>
        <p:spPr>
          <a:xfrm>
            <a:off x="7850515" y="124485"/>
            <a:ext cx="3692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King David’s House (Palace)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II Samuel 5:6-11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years to build ?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David is 37 +  years old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B89061-8319-43D3-A450-4947B9AD4B14}"/>
              </a:ext>
            </a:extLst>
          </p:cNvPr>
          <p:cNvSpPr/>
          <p:nvPr/>
        </p:nvSpPr>
        <p:spPr>
          <a:xfrm rot="602267">
            <a:off x="7173010" y="2402050"/>
            <a:ext cx="250081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C52DC07-AFD7-4DF5-8B62-EBE2676A588D}"/>
              </a:ext>
            </a:extLst>
          </p:cNvPr>
          <p:cNvSpPr/>
          <p:nvPr/>
        </p:nvSpPr>
        <p:spPr>
          <a:xfrm rot="602267">
            <a:off x="4133490" y="4631317"/>
            <a:ext cx="548193" cy="262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C2FBEB5-1500-4915-9796-52036A1606D1}"/>
              </a:ext>
            </a:extLst>
          </p:cNvPr>
          <p:cNvSpPr/>
          <p:nvPr/>
        </p:nvSpPr>
        <p:spPr>
          <a:xfrm>
            <a:off x="5461463" y="4322619"/>
            <a:ext cx="565264" cy="30757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975922-5393-47AF-9C39-63FDB371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82" y="949190"/>
            <a:ext cx="8023697" cy="58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D92326-903E-47D4-8150-9E30CAA38A77}"/>
              </a:ext>
            </a:extLst>
          </p:cNvPr>
          <p:cNvSpPr txBox="1"/>
          <p:nvPr/>
        </p:nvSpPr>
        <p:spPr>
          <a:xfrm>
            <a:off x="1716621" y="-4917"/>
            <a:ext cx="9283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King David’s victories in battle when attacked by the Philistines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II Samuel 5:17-25, Jerusalem is in the red circle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0439B5-A49A-4036-A40C-96D9152A449D}"/>
              </a:ext>
            </a:extLst>
          </p:cNvPr>
          <p:cNvSpPr/>
          <p:nvPr/>
        </p:nvSpPr>
        <p:spPr>
          <a:xfrm>
            <a:off x="8427550" y="4345280"/>
            <a:ext cx="762000" cy="5698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28B5302-0491-41DE-B926-1DE0AD696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/>
          <a:stretch/>
        </p:blipFill>
        <p:spPr>
          <a:xfrm>
            <a:off x="1070925" y="702526"/>
            <a:ext cx="10050150" cy="5995829"/>
          </a:xfrm>
          <a:prstGeom prst="rect">
            <a:avLst/>
          </a:prstGeom>
        </p:spPr>
      </p:pic>
      <p:sp>
        <p:nvSpPr>
          <p:cNvPr id="2" name="AutoShape 2" descr="Inline image">
            <a:extLst>
              <a:ext uri="{FF2B5EF4-FFF2-40B4-BE49-F238E27FC236}">
                <a16:creationId xmlns:a16="http://schemas.microsoft.com/office/drawing/2014/main" id="{1F2F48D4-BB6B-472E-87E9-5153076FB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8179A-4EC9-4B3E-B0CE-BC04D1323CA7}"/>
              </a:ext>
            </a:extLst>
          </p:cNvPr>
          <p:cNvSpPr txBox="1"/>
          <p:nvPr/>
        </p:nvSpPr>
        <p:spPr>
          <a:xfrm>
            <a:off x="1505067" y="-6528"/>
            <a:ext cx="976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David brings the Ark to Jerusalem, II Samuel 6:1-19 (circled in red)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6A124E-5217-4B3D-BB6B-F878E34C764F}"/>
              </a:ext>
            </a:extLst>
          </p:cNvPr>
          <p:cNvSpPr/>
          <p:nvPr/>
        </p:nvSpPr>
        <p:spPr>
          <a:xfrm flipH="1">
            <a:off x="4329980" y="2905779"/>
            <a:ext cx="6791094" cy="35396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F76EC-2DED-4574-9C04-A0031DED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79" y="0"/>
            <a:ext cx="9004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681C9-8917-4DCD-A0DA-EB9457F3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66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Extreme Lesson #3, A Victorious King</a:t>
            </a:r>
            <a:br>
              <a:rPr lang="en-US" sz="3600" dirty="0"/>
            </a:br>
            <a:r>
              <a:rPr lang="en-US" sz="3600" dirty="0"/>
              <a:t>II Samuel 5-6 </a:t>
            </a:r>
            <a:br>
              <a:rPr lang="en-US" sz="3600" dirty="0"/>
            </a:br>
            <a:r>
              <a:rPr lang="en-US" sz="3600" b="1" dirty="0"/>
              <a:t>Application:</a:t>
            </a:r>
            <a:r>
              <a:rPr lang="en-US" sz="3600" dirty="0"/>
              <a:t>  </a:t>
            </a:r>
            <a:r>
              <a:rPr lang="en-US" sz="3600" b="1" dirty="0"/>
              <a:t>Romans 8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911F0A-5D17-4EDB-ACBB-E99AE34C0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5896"/>
              </p:ext>
            </p:extLst>
          </p:nvPr>
        </p:nvGraphicFramePr>
        <p:xfrm>
          <a:off x="569212" y="1476718"/>
          <a:ext cx="11154702" cy="488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A6AA42-C901-46C4-90E0-ED1B4922AC78}"/>
              </a:ext>
            </a:extLst>
          </p:cNvPr>
          <p:cNvSpPr txBox="1"/>
          <p:nvPr/>
        </p:nvSpPr>
        <p:spPr>
          <a:xfrm>
            <a:off x="2310938" y="6357670"/>
            <a:ext cx="729857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March 2, Extreme Lesson #4, King David ‘s Reign in Jerusalem, II Samuel  7-8</a:t>
            </a:r>
          </a:p>
        </p:txBody>
      </p:sp>
    </p:spTree>
    <p:extLst>
      <p:ext uri="{BB962C8B-B14F-4D97-AF65-F5344CB8AC3E}">
        <p14:creationId xmlns:p14="http://schemas.microsoft.com/office/powerpoint/2010/main" val="179325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265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Fellowship Church (every other Wednesday night)  February 16, 2022  by Bill Heath</vt:lpstr>
      <vt:lpstr>PowerPoint Presentation</vt:lpstr>
      <vt:lpstr>PowerPoint Presentation</vt:lpstr>
      <vt:lpstr>PowerPoint Presentation</vt:lpstr>
      <vt:lpstr>PowerPoint Presentation</vt:lpstr>
      <vt:lpstr>Extreme Lesson #3, A Victorious King II Samuel 5-6  Application:  Romans 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William Heath</cp:lastModifiedBy>
  <cp:revision>1058</cp:revision>
  <cp:lastPrinted>2022-02-16T22:46:55Z</cp:lastPrinted>
  <dcterms:created xsi:type="dcterms:W3CDTF">2013-07-15T20:26:40Z</dcterms:created>
  <dcterms:modified xsi:type="dcterms:W3CDTF">2022-02-16T22:46:58Z</dcterms:modified>
</cp:coreProperties>
</file>