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0E0DE8-6AFE-43B4-93C2-B34BE3093438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004C84A-68B4-42CD-92FD-446FC907620E}">
      <dgm:prSet/>
      <dgm:spPr/>
      <dgm:t>
        <a:bodyPr/>
        <a:lstStyle/>
        <a:p>
          <a:r>
            <a:rPr lang="en-US" sz="2400" dirty="0"/>
            <a:t>12:26-31   Joab finishes the battle that David should have a year before</a:t>
          </a:r>
          <a:endParaRPr lang="en-US" sz="2400" b="0" dirty="0"/>
        </a:p>
      </dgm:t>
    </dgm:pt>
    <dgm:pt modelId="{69B97575-DD3F-4E7E-8EF0-3DAEB3CBB5AD}" type="parTrans" cxnId="{2947BE09-C257-4BA0-9544-836FCF13E1A4}">
      <dgm:prSet/>
      <dgm:spPr/>
      <dgm:t>
        <a:bodyPr/>
        <a:lstStyle/>
        <a:p>
          <a:endParaRPr lang="en-US"/>
        </a:p>
      </dgm:t>
    </dgm:pt>
    <dgm:pt modelId="{F1E6D72D-603A-4D03-92C7-03E0F44CDE19}" type="sibTrans" cxnId="{2947BE09-C257-4BA0-9544-836FCF13E1A4}">
      <dgm:prSet/>
      <dgm:spPr/>
      <dgm:t>
        <a:bodyPr/>
        <a:lstStyle/>
        <a:p>
          <a:endParaRPr lang="en-US"/>
        </a:p>
      </dgm:t>
    </dgm:pt>
    <dgm:pt modelId="{5D6E95D0-7EC9-4251-959F-4A4EEA74B2E6}">
      <dgm:prSet/>
      <dgm:spPr/>
      <dgm:t>
        <a:bodyPr/>
        <a:lstStyle/>
        <a:p>
          <a:r>
            <a:rPr lang="en-US" dirty="0"/>
            <a:t>19:5-15    David returns to the kings work at the gate of the city</a:t>
          </a:r>
          <a:endParaRPr lang="en-US" b="0" dirty="0"/>
        </a:p>
      </dgm:t>
    </dgm:pt>
    <dgm:pt modelId="{C895626D-27BE-4474-B923-6C5CBFC72213}" type="parTrans" cxnId="{66029C23-3324-4B7A-8D90-E71B606565CA}">
      <dgm:prSet/>
      <dgm:spPr/>
      <dgm:t>
        <a:bodyPr/>
        <a:lstStyle/>
        <a:p>
          <a:endParaRPr lang="en-US"/>
        </a:p>
      </dgm:t>
    </dgm:pt>
    <dgm:pt modelId="{261FC2A9-D496-48B9-9122-AB6EB953C247}" type="sibTrans" cxnId="{66029C23-3324-4B7A-8D90-E71B606565CA}">
      <dgm:prSet/>
      <dgm:spPr/>
      <dgm:t>
        <a:bodyPr/>
        <a:lstStyle/>
        <a:p>
          <a:endParaRPr lang="en-US"/>
        </a:p>
      </dgm:t>
    </dgm:pt>
    <dgm:pt modelId="{4B304C0E-6FD2-4981-A8CF-4C175886F913}">
      <dgm:prSet custT="1"/>
      <dgm:spPr/>
      <dgm:t>
        <a:bodyPr/>
        <a:lstStyle/>
        <a:p>
          <a:r>
            <a:rPr lang="en-US" sz="2400" u="sng" dirty="0"/>
            <a:t>What if David went to Battle when he should have </a:t>
          </a:r>
          <a:endParaRPr lang="en-US" sz="2400" dirty="0"/>
        </a:p>
      </dgm:t>
    </dgm:pt>
    <dgm:pt modelId="{5C1D2937-B8DC-4960-A86C-7ACDA963AAA6}" type="sibTrans" cxnId="{A259DD7B-2F49-4F13-8BC9-068084FDF9EB}">
      <dgm:prSet/>
      <dgm:spPr/>
      <dgm:t>
        <a:bodyPr/>
        <a:lstStyle/>
        <a:p>
          <a:endParaRPr lang="en-US"/>
        </a:p>
      </dgm:t>
    </dgm:pt>
    <dgm:pt modelId="{2C9443A3-4264-4D48-8988-3EF993949FA3}" type="parTrans" cxnId="{A259DD7B-2F49-4F13-8BC9-068084FDF9EB}">
      <dgm:prSet/>
      <dgm:spPr/>
      <dgm:t>
        <a:bodyPr/>
        <a:lstStyle/>
        <a:p>
          <a:endParaRPr lang="en-US"/>
        </a:p>
      </dgm:t>
    </dgm:pt>
    <dgm:pt modelId="{08286889-D10A-448D-BEA2-6359E6FE1210}">
      <dgm:prSet custT="1"/>
      <dgm:spPr/>
      <dgm:t>
        <a:bodyPr/>
        <a:lstStyle/>
        <a:p>
          <a:r>
            <a:rPr lang="en-US" sz="2400" u="sng" dirty="0"/>
            <a:t>David Ends Well </a:t>
          </a:r>
          <a:endParaRPr lang="en-US" sz="2400" dirty="0"/>
        </a:p>
      </dgm:t>
    </dgm:pt>
    <dgm:pt modelId="{559A5514-7C84-4F7E-A4E7-FDDE9755BA44}" type="sibTrans" cxnId="{7E1D5861-763A-4884-A753-2CF23DDFD2C5}">
      <dgm:prSet/>
      <dgm:spPr/>
      <dgm:t>
        <a:bodyPr/>
        <a:lstStyle/>
        <a:p>
          <a:endParaRPr lang="en-US"/>
        </a:p>
      </dgm:t>
    </dgm:pt>
    <dgm:pt modelId="{04413357-0464-4752-A6AB-51431F14495F}" type="parTrans" cxnId="{7E1D5861-763A-4884-A753-2CF23DDFD2C5}">
      <dgm:prSet/>
      <dgm:spPr/>
      <dgm:t>
        <a:bodyPr/>
        <a:lstStyle/>
        <a:p>
          <a:endParaRPr lang="en-US"/>
        </a:p>
      </dgm:t>
    </dgm:pt>
    <dgm:pt modelId="{E906A881-FDFE-45E1-8DC9-E9A2D6417762}">
      <dgm:prSet/>
      <dgm:spPr/>
      <dgm:t>
        <a:bodyPr/>
        <a:lstStyle/>
        <a:p>
          <a:r>
            <a:rPr lang="en-US" sz="2400" dirty="0"/>
            <a:t>15:1-6       Absalom wins the hearts of the people at the gate of the city</a:t>
          </a:r>
          <a:endParaRPr lang="en-US" sz="2400" b="0" dirty="0"/>
        </a:p>
      </dgm:t>
    </dgm:pt>
    <dgm:pt modelId="{97BA6DF7-C63A-407B-B69A-A057B08A9036}" type="parTrans" cxnId="{DCA711F3-DA68-47D1-A19A-0119D3C118C4}">
      <dgm:prSet/>
      <dgm:spPr/>
      <dgm:t>
        <a:bodyPr/>
        <a:lstStyle/>
        <a:p>
          <a:endParaRPr lang="en-US"/>
        </a:p>
      </dgm:t>
    </dgm:pt>
    <dgm:pt modelId="{85543DF7-9651-4483-9B5B-0255AE6E1909}" type="sibTrans" cxnId="{DCA711F3-DA68-47D1-A19A-0119D3C118C4}">
      <dgm:prSet/>
      <dgm:spPr/>
      <dgm:t>
        <a:bodyPr/>
        <a:lstStyle/>
        <a:p>
          <a:endParaRPr lang="en-US"/>
        </a:p>
      </dgm:t>
    </dgm:pt>
    <dgm:pt modelId="{124A4829-674C-407E-B142-C1EC26D80780}">
      <dgm:prSet custT="1"/>
      <dgm:spPr/>
      <dgm:t>
        <a:bodyPr/>
        <a:lstStyle/>
        <a:p>
          <a:r>
            <a:rPr lang="en-US" sz="2400" b="0" dirty="0"/>
            <a:t>15:31-37  Advisors: Ahithophel betrays </a:t>
          </a:r>
          <a:r>
            <a:rPr lang="en-US" sz="1800" b="0" dirty="0"/>
            <a:t>(Consequence)</a:t>
          </a:r>
          <a:r>
            <a:rPr lang="en-US" sz="2000" b="0" dirty="0"/>
            <a:t>/</a:t>
          </a:r>
          <a:r>
            <a:rPr lang="en-US" sz="2400" b="0" dirty="0" err="1"/>
            <a:t>Hushai</a:t>
          </a:r>
          <a:r>
            <a:rPr lang="en-US" sz="2400" b="0" dirty="0"/>
            <a:t> helps </a:t>
          </a:r>
          <a:r>
            <a:rPr lang="en-US" sz="1800" b="0" dirty="0"/>
            <a:t>(Blessing)</a:t>
          </a:r>
          <a:endParaRPr lang="en-US" sz="2400" b="0" dirty="0"/>
        </a:p>
      </dgm:t>
    </dgm:pt>
    <dgm:pt modelId="{BB08C206-41B3-4785-A8BF-EDAEE9C3319E}" type="parTrans" cxnId="{8A47712F-60CB-4DCC-88E0-F15EA2B57F2E}">
      <dgm:prSet/>
      <dgm:spPr/>
      <dgm:t>
        <a:bodyPr/>
        <a:lstStyle/>
        <a:p>
          <a:endParaRPr lang="en-US"/>
        </a:p>
      </dgm:t>
    </dgm:pt>
    <dgm:pt modelId="{763F4A3D-AA1E-4E1E-8BFD-9B282E28B9A3}" type="sibTrans" cxnId="{8A47712F-60CB-4DCC-88E0-F15EA2B57F2E}">
      <dgm:prSet/>
      <dgm:spPr/>
      <dgm:t>
        <a:bodyPr/>
        <a:lstStyle/>
        <a:p>
          <a:endParaRPr lang="en-US"/>
        </a:p>
      </dgm:t>
    </dgm:pt>
    <dgm:pt modelId="{56B3DDEA-1ED0-4E32-884C-DB4C94709197}">
      <dgm:prSet/>
      <dgm:spPr/>
      <dgm:t>
        <a:bodyPr/>
        <a:lstStyle/>
        <a:p>
          <a:r>
            <a:rPr lang="en-US" b="0" dirty="0"/>
            <a:t>23:1-7      David’s last words from God</a:t>
          </a:r>
        </a:p>
      </dgm:t>
    </dgm:pt>
    <dgm:pt modelId="{2F034455-489F-4F44-A265-1466C943F7BD}" type="parTrans" cxnId="{6C2F2846-0A69-4598-B158-8D3DB56440E8}">
      <dgm:prSet/>
      <dgm:spPr/>
      <dgm:t>
        <a:bodyPr/>
        <a:lstStyle/>
        <a:p>
          <a:endParaRPr lang="en-US"/>
        </a:p>
      </dgm:t>
    </dgm:pt>
    <dgm:pt modelId="{18DC7409-72F0-4C02-BEA9-45877EC63AB2}" type="sibTrans" cxnId="{6C2F2846-0A69-4598-B158-8D3DB56440E8}">
      <dgm:prSet/>
      <dgm:spPr/>
      <dgm:t>
        <a:bodyPr/>
        <a:lstStyle/>
        <a:p>
          <a:endParaRPr lang="en-US"/>
        </a:p>
      </dgm:t>
    </dgm:pt>
    <dgm:pt modelId="{BEAC04B7-301E-4E9B-ABE5-05B745E83A6A}">
      <dgm:prSet/>
      <dgm:spPr/>
      <dgm:t>
        <a:bodyPr/>
        <a:lstStyle/>
        <a:p>
          <a:r>
            <a:rPr lang="en-US" b="0" dirty="0"/>
            <a:t>1 Kings 2:1-11  David’s last four charges to Solomon</a:t>
          </a:r>
        </a:p>
      </dgm:t>
    </dgm:pt>
    <dgm:pt modelId="{364859C0-3FCC-48DB-A1ED-6D43C53FED61}" type="parTrans" cxnId="{AA84D682-B7F1-4678-A9D3-C77C7568BE8C}">
      <dgm:prSet/>
      <dgm:spPr/>
      <dgm:t>
        <a:bodyPr/>
        <a:lstStyle/>
        <a:p>
          <a:endParaRPr lang="en-US"/>
        </a:p>
      </dgm:t>
    </dgm:pt>
    <dgm:pt modelId="{B0718979-4941-4CC5-BB2F-2D3D0C568EB9}" type="sibTrans" cxnId="{AA84D682-B7F1-4678-A9D3-C77C7568BE8C}">
      <dgm:prSet/>
      <dgm:spPr/>
      <dgm:t>
        <a:bodyPr/>
        <a:lstStyle/>
        <a:p>
          <a:endParaRPr lang="en-US"/>
        </a:p>
      </dgm:t>
    </dgm:pt>
    <dgm:pt modelId="{30B65DE6-C10A-41B2-B03A-64E0E2896A8C}" type="pres">
      <dgm:prSet presAssocID="{250E0DE8-6AFE-43B4-93C2-B34BE3093438}" presName="linear" presStyleCnt="0">
        <dgm:presLayoutVars>
          <dgm:dir/>
          <dgm:animLvl val="lvl"/>
          <dgm:resizeHandles val="exact"/>
        </dgm:presLayoutVars>
      </dgm:prSet>
      <dgm:spPr/>
    </dgm:pt>
    <dgm:pt modelId="{16AA0854-9B4F-4EC5-9648-1700D645E64B}" type="pres">
      <dgm:prSet presAssocID="{4B304C0E-6FD2-4981-A8CF-4C175886F913}" presName="parentLin" presStyleCnt="0"/>
      <dgm:spPr/>
    </dgm:pt>
    <dgm:pt modelId="{EB85B58E-60E7-4614-B907-B1D925E7F172}" type="pres">
      <dgm:prSet presAssocID="{4B304C0E-6FD2-4981-A8CF-4C175886F913}" presName="parentLeftMargin" presStyleLbl="node1" presStyleIdx="0" presStyleCnt="2"/>
      <dgm:spPr/>
    </dgm:pt>
    <dgm:pt modelId="{C78787B6-6F12-4A22-B9E9-BC3116376ED4}" type="pres">
      <dgm:prSet presAssocID="{4B304C0E-6FD2-4981-A8CF-4C175886F913}" presName="parentText" presStyleLbl="node1" presStyleIdx="0" presStyleCnt="2" custLinFactNeighborX="3198" custLinFactNeighborY="-19482">
        <dgm:presLayoutVars>
          <dgm:chMax val="0"/>
          <dgm:bulletEnabled val="1"/>
        </dgm:presLayoutVars>
      </dgm:prSet>
      <dgm:spPr/>
    </dgm:pt>
    <dgm:pt modelId="{4E018FF9-F439-4DE1-A984-9067AC7822B4}" type="pres">
      <dgm:prSet presAssocID="{4B304C0E-6FD2-4981-A8CF-4C175886F913}" presName="negativeSpace" presStyleCnt="0"/>
      <dgm:spPr/>
    </dgm:pt>
    <dgm:pt modelId="{CB653F36-1C86-4145-8789-B20077147894}" type="pres">
      <dgm:prSet presAssocID="{4B304C0E-6FD2-4981-A8CF-4C175886F913}" presName="childText" presStyleLbl="conFgAcc1" presStyleIdx="0" presStyleCnt="2" custLinFactNeighborX="1919" custLinFactNeighborY="-79874">
        <dgm:presLayoutVars>
          <dgm:bulletEnabled val="1"/>
        </dgm:presLayoutVars>
      </dgm:prSet>
      <dgm:spPr/>
    </dgm:pt>
    <dgm:pt modelId="{347367B5-8E99-4408-9890-3C93BB01094F}" type="pres">
      <dgm:prSet presAssocID="{5C1D2937-B8DC-4960-A86C-7ACDA963AAA6}" presName="spaceBetweenRectangles" presStyleCnt="0"/>
      <dgm:spPr/>
    </dgm:pt>
    <dgm:pt modelId="{045641C9-E2AD-42F5-B870-B0BA4EDFD805}" type="pres">
      <dgm:prSet presAssocID="{08286889-D10A-448D-BEA2-6359E6FE1210}" presName="parentLin" presStyleCnt="0"/>
      <dgm:spPr/>
    </dgm:pt>
    <dgm:pt modelId="{FD563944-9658-4A2C-BA3F-E7F038E2C679}" type="pres">
      <dgm:prSet presAssocID="{08286889-D10A-448D-BEA2-6359E6FE1210}" presName="parentLeftMargin" presStyleLbl="node1" presStyleIdx="0" presStyleCnt="2"/>
      <dgm:spPr/>
    </dgm:pt>
    <dgm:pt modelId="{238B2A4D-6985-4943-A0C0-D030AF8CE0A3}" type="pres">
      <dgm:prSet presAssocID="{08286889-D10A-448D-BEA2-6359E6FE1210}" presName="parentText" presStyleLbl="node1" presStyleIdx="1" presStyleCnt="2" custScaleX="111387" custScaleY="107820">
        <dgm:presLayoutVars>
          <dgm:chMax val="0"/>
          <dgm:bulletEnabled val="1"/>
        </dgm:presLayoutVars>
      </dgm:prSet>
      <dgm:spPr/>
    </dgm:pt>
    <dgm:pt modelId="{D226F5B5-D8C3-4BDC-B344-5643E6EE4FD5}" type="pres">
      <dgm:prSet presAssocID="{08286889-D10A-448D-BEA2-6359E6FE1210}" presName="negativeSpace" presStyleCnt="0"/>
      <dgm:spPr/>
    </dgm:pt>
    <dgm:pt modelId="{896BC53B-790E-440D-8AC2-192E5EA8E229}" type="pres">
      <dgm:prSet presAssocID="{08286889-D10A-448D-BEA2-6359E6FE121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E470D07-0EE8-4083-A92E-840D508DFDAB}" type="presOf" srcId="{E906A881-FDFE-45E1-8DC9-E9A2D6417762}" destId="{CB653F36-1C86-4145-8789-B20077147894}" srcOrd="0" destOrd="1" presId="urn:microsoft.com/office/officeart/2005/8/layout/list1"/>
    <dgm:cxn modelId="{2947BE09-C257-4BA0-9544-836FCF13E1A4}" srcId="{4B304C0E-6FD2-4981-A8CF-4C175886F913}" destId="{0004C84A-68B4-42CD-92FD-446FC907620E}" srcOrd="0" destOrd="0" parTransId="{69B97575-DD3F-4E7E-8EF0-3DAEB3CBB5AD}" sibTransId="{F1E6D72D-603A-4D03-92C7-03E0F44CDE19}"/>
    <dgm:cxn modelId="{81170F12-E02B-4A9F-9556-AB938EEB7D4B}" type="presOf" srcId="{4B304C0E-6FD2-4981-A8CF-4C175886F913}" destId="{EB85B58E-60E7-4614-B907-B1D925E7F172}" srcOrd="0" destOrd="0" presId="urn:microsoft.com/office/officeart/2005/8/layout/list1"/>
    <dgm:cxn modelId="{74BE7215-2A52-4955-A723-16C1F547212F}" type="presOf" srcId="{250E0DE8-6AFE-43B4-93C2-B34BE3093438}" destId="{30B65DE6-C10A-41B2-B03A-64E0E2896A8C}" srcOrd="0" destOrd="0" presId="urn:microsoft.com/office/officeart/2005/8/layout/list1"/>
    <dgm:cxn modelId="{66029C23-3324-4B7A-8D90-E71B606565CA}" srcId="{08286889-D10A-448D-BEA2-6359E6FE1210}" destId="{5D6E95D0-7EC9-4251-959F-4A4EEA74B2E6}" srcOrd="0" destOrd="0" parTransId="{C895626D-27BE-4474-B923-6C5CBFC72213}" sibTransId="{261FC2A9-D496-48B9-9122-AB6EB953C247}"/>
    <dgm:cxn modelId="{8A47712F-60CB-4DCC-88E0-F15EA2B57F2E}" srcId="{4B304C0E-6FD2-4981-A8CF-4C175886F913}" destId="{124A4829-674C-407E-B142-C1EC26D80780}" srcOrd="2" destOrd="0" parTransId="{BB08C206-41B3-4785-A8BF-EDAEE9C3319E}" sibTransId="{763F4A3D-AA1E-4E1E-8BFD-9B282E28B9A3}"/>
    <dgm:cxn modelId="{8BFDDA39-B822-408A-89F8-AE8BC4D118C8}" type="presOf" srcId="{08286889-D10A-448D-BEA2-6359E6FE1210}" destId="{238B2A4D-6985-4943-A0C0-D030AF8CE0A3}" srcOrd="1" destOrd="0" presId="urn:microsoft.com/office/officeart/2005/8/layout/list1"/>
    <dgm:cxn modelId="{66A9385D-3951-4BFF-B91A-B64D0ADF11C3}" type="presOf" srcId="{BEAC04B7-301E-4E9B-ABE5-05B745E83A6A}" destId="{896BC53B-790E-440D-8AC2-192E5EA8E229}" srcOrd="0" destOrd="2" presId="urn:microsoft.com/office/officeart/2005/8/layout/list1"/>
    <dgm:cxn modelId="{7E1D5861-763A-4884-A753-2CF23DDFD2C5}" srcId="{250E0DE8-6AFE-43B4-93C2-B34BE3093438}" destId="{08286889-D10A-448D-BEA2-6359E6FE1210}" srcOrd="1" destOrd="0" parTransId="{04413357-0464-4752-A6AB-51431F14495F}" sibTransId="{559A5514-7C84-4F7E-A4E7-FDDE9755BA44}"/>
    <dgm:cxn modelId="{6C2F2846-0A69-4598-B158-8D3DB56440E8}" srcId="{08286889-D10A-448D-BEA2-6359E6FE1210}" destId="{56B3DDEA-1ED0-4E32-884C-DB4C94709197}" srcOrd="1" destOrd="0" parTransId="{2F034455-489F-4F44-A265-1466C943F7BD}" sibTransId="{18DC7409-72F0-4C02-BEA9-45877EC63AB2}"/>
    <dgm:cxn modelId="{50D5F76F-7EFD-4BEB-9443-88316837C715}" type="presOf" srcId="{08286889-D10A-448D-BEA2-6359E6FE1210}" destId="{FD563944-9658-4A2C-BA3F-E7F038E2C679}" srcOrd="0" destOrd="0" presId="urn:microsoft.com/office/officeart/2005/8/layout/list1"/>
    <dgm:cxn modelId="{509CF379-E759-45D4-AA01-F0E7FA0D6B39}" type="presOf" srcId="{4B304C0E-6FD2-4981-A8CF-4C175886F913}" destId="{C78787B6-6F12-4A22-B9E9-BC3116376ED4}" srcOrd="1" destOrd="0" presId="urn:microsoft.com/office/officeart/2005/8/layout/list1"/>
    <dgm:cxn modelId="{A259DD7B-2F49-4F13-8BC9-068084FDF9EB}" srcId="{250E0DE8-6AFE-43B4-93C2-B34BE3093438}" destId="{4B304C0E-6FD2-4981-A8CF-4C175886F913}" srcOrd="0" destOrd="0" parTransId="{2C9443A3-4264-4D48-8988-3EF993949FA3}" sibTransId="{5C1D2937-B8DC-4960-A86C-7ACDA963AAA6}"/>
    <dgm:cxn modelId="{AA84D682-B7F1-4678-A9D3-C77C7568BE8C}" srcId="{08286889-D10A-448D-BEA2-6359E6FE1210}" destId="{BEAC04B7-301E-4E9B-ABE5-05B745E83A6A}" srcOrd="2" destOrd="0" parTransId="{364859C0-3FCC-48DB-A1ED-6D43C53FED61}" sibTransId="{B0718979-4941-4CC5-BB2F-2D3D0C568EB9}"/>
    <dgm:cxn modelId="{23C647C3-4FBC-49F1-BC01-8D9825EC1C7E}" type="presOf" srcId="{56B3DDEA-1ED0-4E32-884C-DB4C94709197}" destId="{896BC53B-790E-440D-8AC2-192E5EA8E229}" srcOrd="0" destOrd="1" presId="urn:microsoft.com/office/officeart/2005/8/layout/list1"/>
    <dgm:cxn modelId="{D6BC96D3-9F60-4381-A24F-1B1CF9D7F39B}" type="presOf" srcId="{124A4829-674C-407E-B142-C1EC26D80780}" destId="{CB653F36-1C86-4145-8789-B20077147894}" srcOrd="0" destOrd="2" presId="urn:microsoft.com/office/officeart/2005/8/layout/list1"/>
    <dgm:cxn modelId="{E073C2D4-2A71-43FF-BEBA-FC2549407348}" type="presOf" srcId="{5D6E95D0-7EC9-4251-959F-4A4EEA74B2E6}" destId="{896BC53B-790E-440D-8AC2-192E5EA8E229}" srcOrd="0" destOrd="0" presId="urn:microsoft.com/office/officeart/2005/8/layout/list1"/>
    <dgm:cxn modelId="{8F4F1FDE-C363-4AF0-A063-AA452A374EB6}" type="presOf" srcId="{0004C84A-68B4-42CD-92FD-446FC907620E}" destId="{CB653F36-1C86-4145-8789-B20077147894}" srcOrd="0" destOrd="0" presId="urn:microsoft.com/office/officeart/2005/8/layout/list1"/>
    <dgm:cxn modelId="{DCA711F3-DA68-47D1-A19A-0119D3C118C4}" srcId="{4B304C0E-6FD2-4981-A8CF-4C175886F913}" destId="{E906A881-FDFE-45E1-8DC9-E9A2D6417762}" srcOrd="1" destOrd="0" parTransId="{97BA6DF7-C63A-407B-B69A-A057B08A9036}" sibTransId="{85543DF7-9651-4483-9B5B-0255AE6E1909}"/>
    <dgm:cxn modelId="{9F57E84A-BA3D-40D0-97DC-ED97639964AF}" type="presParOf" srcId="{30B65DE6-C10A-41B2-B03A-64E0E2896A8C}" destId="{16AA0854-9B4F-4EC5-9648-1700D645E64B}" srcOrd="0" destOrd="0" presId="urn:microsoft.com/office/officeart/2005/8/layout/list1"/>
    <dgm:cxn modelId="{84C363CA-1B9B-4175-A35F-15770B03A747}" type="presParOf" srcId="{16AA0854-9B4F-4EC5-9648-1700D645E64B}" destId="{EB85B58E-60E7-4614-B907-B1D925E7F172}" srcOrd="0" destOrd="0" presId="urn:microsoft.com/office/officeart/2005/8/layout/list1"/>
    <dgm:cxn modelId="{9D97735F-7F89-4BCC-8820-E565BE912948}" type="presParOf" srcId="{16AA0854-9B4F-4EC5-9648-1700D645E64B}" destId="{C78787B6-6F12-4A22-B9E9-BC3116376ED4}" srcOrd="1" destOrd="0" presId="urn:microsoft.com/office/officeart/2005/8/layout/list1"/>
    <dgm:cxn modelId="{009633CB-93D8-418E-8A9E-10C5EF9CA8E4}" type="presParOf" srcId="{30B65DE6-C10A-41B2-B03A-64E0E2896A8C}" destId="{4E018FF9-F439-4DE1-A984-9067AC7822B4}" srcOrd="1" destOrd="0" presId="urn:microsoft.com/office/officeart/2005/8/layout/list1"/>
    <dgm:cxn modelId="{62ED46E8-F372-4CE5-801A-FA44E05AAE8E}" type="presParOf" srcId="{30B65DE6-C10A-41B2-B03A-64E0E2896A8C}" destId="{CB653F36-1C86-4145-8789-B20077147894}" srcOrd="2" destOrd="0" presId="urn:microsoft.com/office/officeart/2005/8/layout/list1"/>
    <dgm:cxn modelId="{C7F4F09A-28EE-4604-BF2C-B0A96D10040D}" type="presParOf" srcId="{30B65DE6-C10A-41B2-B03A-64E0E2896A8C}" destId="{347367B5-8E99-4408-9890-3C93BB01094F}" srcOrd="3" destOrd="0" presId="urn:microsoft.com/office/officeart/2005/8/layout/list1"/>
    <dgm:cxn modelId="{A0F68CD7-7CCB-4E36-BD7C-3DCC0B19263A}" type="presParOf" srcId="{30B65DE6-C10A-41B2-B03A-64E0E2896A8C}" destId="{045641C9-E2AD-42F5-B870-B0BA4EDFD805}" srcOrd="4" destOrd="0" presId="urn:microsoft.com/office/officeart/2005/8/layout/list1"/>
    <dgm:cxn modelId="{EEB07FE0-779F-46F2-9F49-F92BDA006FFD}" type="presParOf" srcId="{045641C9-E2AD-42F5-B870-B0BA4EDFD805}" destId="{FD563944-9658-4A2C-BA3F-E7F038E2C679}" srcOrd="0" destOrd="0" presId="urn:microsoft.com/office/officeart/2005/8/layout/list1"/>
    <dgm:cxn modelId="{B9DC9D96-3275-414A-BC1E-D561A4B11DB7}" type="presParOf" srcId="{045641C9-E2AD-42F5-B870-B0BA4EDFD805}" destId="{238B2A4D-6985-4943-A0C0-D030AF8CE0A3}" srcOrd="1" destOrd="0" presId="urn:microsoft.com/office/officeart/2005/8/layout/list1"/>
    <dgm:cxn modelId="{303B3931-34C7-4A14-ADB8-A64E9F108377}" type="presParOf" srcId="{30B65DE6-C10A-41B2-B03A-64E0E2896A8C}" destId="{D226F5B5-D8C3-4BDC-B344-5643E6EE4FD5}" srcOrd="5" destOrd="0" presId="urn:microsoft.com/office/officeart/2005/8/layout/list1"/>
    <dgm:cxn modelId="{2FF23E95-7A95-4491-8735-23059D37DB8E}" type="presParOf" srcId="{30B65DE6-C10A-41B2-B03A-64E0E2896A8C}" destId="{896BC53B-790E-440D-8AC2-192E5EA8E22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53F36-1C86-4145-8789-B20077147894}">
      <dsp:nvSpPr>
        <dsp:cNvPr id="0" name=""/>
        <dsp:cNvSpPr/>
      </dsp:nvSpPr>
      <dsp:spPr>
        <a:xfrm>
          <a:off x="0" y="280810"/>
          <a:ext cx="10790210" cy="1767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440" tIns="458216" rIns="83744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12:26-31   Joab finishes the battle that David should have a year before</a:t>
          </a:r>
          <a:endParaRPr lang="en-US" sz="24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15:1-6       Absalom wins the hearts of the people at the gate of the city</a:t>
          </a:r>
          <a:endParaRPr lang="en-US" sz="24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kern="1200" dirty="0"/>
            <a:t>15:31-37  Advisors: Ahithophel betrays </a:t>
          </a:r>
          <a:r>
            <a:rPr lang="en-US" sz="1800" b="0" kern="1200" dirty="0"/>
            <a:t>(Consequence)</a:t>
          </a:r>
          <a:r>
            <a:rPr lang="en-US" sz="2000" b="0" kern="1200" dirty="0"/>
            <a:t>/</a:t>
          </a:r>
          <a:r>
            <a:rPr lang="en-US" sz="2400" b="0" kern="1200" dirty="0" err="1"/>
            <a:t>Hushai</a:t>
          </a:r>
          <a:r>
            <a:rPr lang="en-US" sz="2400" b="0" kern="1200" dirty="0"/>
            <a:t> helps </a:t>
          </a:r>
          <a:r>
            <a:rPr lang="en-US" sz="1800" b="0" kern="1200" dirty="0"/>
            <a:t>(Blessing)</a:t>
          </a:r>
          <a:endParaRPr lang="en-US" sz="2400" b="0" kern="1200" dirty="0"/>
        </a:p>
      </dsp:txBody>
      <dsp:txXfrm>
        <a:off x="0" y="280810"/>
        <a:ext cx="10790210" cy="1767150"/>
      </dsp:txXfrm>
    </dsp:sp>
    <dsp:sp modelId="{C78787B6-6F12-4A22-B9E9-BC3116376ED4}">
      <dsp:nvSpPr>
        <dsp:cNvPr id="0" name=""/>
        <dsp:cNvSpPr/>
      </dsp:nvSpPr>
      <dsp:spPr>
        <a:xfrm>
          <a:off x="556764" y="0"/>
          <a:ext cx="7553147" cy="649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491" tIns="0" rIns="28549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 dirty="0"/>
            <a:t>What if David went to Battle when he should have </a:t>
          </a:r>
          <a:endParaRPr lang="en-US" sz="2400" kern="1200" dirty="0"/>
        </a:p>
      </dsp:txBody>
      <dsp:txXfrm>
        <a:off x="588467" y="31703"/>
        <a:ext cx="7489741" cy="586034"/>
      </dsp:txXfrm>
    </dsp:sp>
    <dsp:sp modelId="{896BC53B-790E-440D-8AC2-192E5EA8E229}">
      <dsp:nvSpPr>
        <dsp:cNvPr id="0" name=""/>
        <dsp:cNvSpPr/>
      </dsp:nvSpPr>
      <dsp:spPr>
        <a:xfrm>
          <a:off x="0" y="2637157"/>
          <a:ext cx="1079021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440" tIns="458216" rIns="837440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19:5-15    David returns to the kings work at the gate of the city</a:t>
          </a: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kern="1200" dirty="0"/>
            <a:t>23:1-7      David’s last words from God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kern="1200" dirty="0"/>
            <a:t>1 Kings 2:1-11  David’s last four charges to Solomon</a:t>
          </a:r>
        </a:p>
      </dsp:txBody>
      <dsp:txXfrm>
        <a:off x="0" y="2637157"/>
        <a:ext cx="10790210" cy="1663200"/>
      </dsp:txXfrm>
    </dsp:sp>
    <dsp:sp modelId="{238B2A4D-6985-4943-A0C0-D030AF8CE0A3}">
      <dsp:nvSpPr>
        <dsp:cNvPr id="0" name=""/>
        <dsp:cNvSpPr/>
      </dsp:nvSpPr>
      <dsp:spPr>
        <a:xfrm>
          <a:off x="539510" y="2261650"/>
          <a:ext cx="8413223" cy="70022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491" tIns="0" rIns="28549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 dirty="0"/>
            <a:t>David Ends Well </a:t>
          </a:r>
          <a:endParaRPr lang="en-US" sz="2400" kern="1200" dirty="0"/>
        </a:p>
      </dsp:txBody>
      <dsp:txXfrm>
        <a:off x="573692" y="2295832"/>
        <a:ext cx="8344859" cy="631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0C813-2C4A-4DA7-826C-1C1CB26EF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F2BE7-61EC-4589-9EFB-8EA3BC4D5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6CFE4-DF13-4FE9-B273-5ACC47540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699FE-EF01-4FB4-B51D-9AE36067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E89E0-34C1-44AA-A377-09D8A90D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7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EBDB-4BBE-475E-A5EC-640DE67F7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C6D9B-5F81-4673-9AD9-DA32E5112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EEC6C-2073-437A-9399-5FBB678D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7E87C-CD68-4816-B9EA-CC3E9593C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9B583-477C-4738-B7C2-4EA0F9603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2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0AB262-536D-4327-BA9E-C53CC97BA4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855CC6-9CF1-4C76-A58B-7D9C0B781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2752D-C6BE-4834-9DDE-1737CB75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98459-05EE-4933-B356-D598B3BE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4CB8E-6CD9-4CE6-B2DE-FE158D38A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4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A58F-884C-473C-88F1-E24BD502A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E1517-3F32-440E-8AF3-CC1D8A336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173B1-FB2B-42BF-84D1-2F2DD9D72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1B5E9-985C-4A01-8B98-9AD23F36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A90F4-876A-4D28-BD09-2A4A63CD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1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0A22A-6847-45DF-B0F9-090E9DC81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8E5E0-039A-4129-8954-694DE6728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7013F-1CEC-41F4-AC43-9FAE09E3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842B1-2958-4F3F-99B7-0663B48A8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819F7-8FA2-4856-9CD7-30204664D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7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A0E02-A5C1-4104-A88F-3195436E0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68CC-2C37-4605-A125-729F5809F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1C6063-E59C-4302-ADF5-26A74A2FE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D3601-7355-44C5-A4F7-D0D127801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C1530-5BBD-4FBE-860F-5ECAE3D7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72125-7206-4933-8C01-C783F77D3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5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75104-86B5-4ED2-9BD9-B636ACEE7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905FC-285B-43D9-9EF8-90E04BB9B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21DB2A-5EBB-4FC6-AF22-33D66CB1A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97C727-CBEF-4033-B4D5-5F58A61C1D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75860-6E03-40F9-8F58-55BABAB8B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3D239B-A8B9-4DEB-9CA3-DD1A799C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6C07F1-F713-4113-97D7-B5D1EE04C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027E4C-4602-43D8-80E9-327E887F6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A0950-1513-4FF5-9796-51F301CA9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39C6BE-BAD7-4F8A-9C65-2B4CEC68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ED741-28CB-4FA8-87D7-2EC5F3F63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EBF26-FB2F-4679-B023-4B0EC33C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5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3EFC2-16B2-4CB0-A6E4-A282B1C9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70A64A-2296-4582-ABD1-006AA923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BAE88-6537-4196-B892-41531F56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CD783-8693-4802-B2E7-CD5D25915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F1985-164D-48D4-8EF2-DFF2739F0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3AFFB-DB3C-4257-A38F-B7B3808E8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7474B-629A-40C4-B8BA-378DFFA91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A7E9F-991B-43F0-B51C-F799DEBA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CA3ED-3FE8-4744-BFA1-53AA010C5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1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E641A-C3F0-4C83-969E-A38704DF7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16BE18-8D42-45F8-BEBA-9621514CE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CCF35-3E82-459F-B586-90017201F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953A5-4188-485F-8AD9-F7F94FB27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A5B08-ADF0-41BB-A845-D5D3D42F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6F539-BA1D-48A0-8B86-DFB6091F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8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A5D236-E657-4ADA-AD04-7ADE21577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0EC20-1D03-4B39-A264-67E251D61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F924B-3EBF-4D91-8C85-59555D50B0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53A37-206D-4799-95BA-A70313858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9D442-EFD3-4A31-B5CA-1F34AD53D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5A9FBD-8ADC-4FCB-9399-54784E445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888" y="3313351"/>
            <a:ext cx="2880828" cy="26444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Fellowship Church</a:t>
            </a: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(every other Wednesday night)</a:t>
            </a: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March 2, 2022  </a:t>
            </a: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by Bill Heath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ED082-04BD-44A6-99D8-9CA5530D2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9689"/>
            <a:ext cx="4038604" cy="2101044"/>
          </a:xfrm>
        </p:spPr>
        <p:txBody>
          <a:bodyPr vert="horz" lIns="91440" tIns="45720" rIns="91440" bIns="45720" rtlCol="0" anchor="b">
            <a:normAutofit fontScale="92500"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Extreme Lesson #6 of 7 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Title:  The Consequences of  David’s Extreme Sin 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Text: 2 Samuel 12:14 to 1 Kings 2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(Psalm  3)</a:t>
            </a:r>
          </a:p>
        </p:txBody>
      </p:sp>
      <p:sp>
        <p:nvSpPr>
          <p:cNvPr id="2" name="AutoShape 2" descr="Inline image">
            <a:extLst>
              <a:ext uri="{FF2B5EF4-FFF2-40B4-BE49-F238E27FC236}">
                <a16:creationId xmlns:a16="http://schemas.microsoft.com/office/drawing/2014/main" id="{1F2F48D4-BB6B-472E-87E9-5153076FB3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BA93D8-F8EE-4847-BF2D-082BB4D17191}"/>
              </a:ext>
            </a:extLst>
          </p:cNvPr>
          <p:cNvSpPr txBox="1"/>
          <p:nvPr/>
        </p:nvSpPr>
        <p:spPr>
          <a:xfrm>
            <a:off x="4650294" y="426956"/>
            <a:ext cx="7223772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The Family Affair for  the last 20 years of David’s life 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David - King of Israel</a:t>
            </a:r>
          </a:p>
          <a:p>
            <a:r>
              <a:rPr lang="en-US" sz="2400" dirty="0">
                <a:solidFill>
                  <a:schemeClr val="bg1"/>
                </a:solidFill>
              </a:rPr>
              <a:t>Bathsheba -  David’s last wife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Joab – David’s Army Commander/Advisor of David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Ammon –  David’s son, 1</a:t>
            </a:r>
            <a:r>
              <a:rPr lang="en-US" sz="2400" baseline="30000" dirty="0">
                <a:solidFill>
                  <a:schemeClr val="bg1"/>
                </a:solidFill>
              </a:rPr>
              <a:t>st</a:t>
            </a:r>
            <a:r>
              <a:rPr lang="en-US" sz="2400" dirty="0">
                <a:solidFill>
                  <a:schemeClr val="bg1"/>
                </a:solidFill>
              </a:rPr>
              <a:t>  to be king</a:t>
            </a:r>
          </a:p>
          <a:p>
            <a:r>
              <a:rPr lang="en-US" sz="2400" dirty="0">
                <a:solidFill>
                  <a:schemeClr val="bg1"/>
                </a:solidFill>
              </a:rPr>
              <a:t>Tamar – David’s daughter (full sister of Absalom)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Absalom -  David’s son, 2</a:t>
            </a:r>
            <a:r>
              <a:rPr lang="en-US" sz="2400" baseline="30000" dirty="0">
                <a:solidFill>
                  <a:schemeClr val="bg1"/>
                </a:solidFill>
              </a:rPr>
              <a:t>nd</a:t>
            </a:r>
            <a:r>
              <a:rPr lang="en-US" sz="2400" dirty="0">
                <a:solidFill>
                  <a:schemeClr val="bg1"/>
                </a:solidFill>
              </a:rPr>
              <a:t>  to be king (gentile mother)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        2 Samuel 13-18, type of the anti-</a:t>
            </a:r>
            <a:r>
              <a:rPr lang="en-US" sz="2400" dirty="0" err="1">
                <a:solidFill>
                  <a:schemeClr val="bg1"/>
                </a:solidFill>
              </a:rPr>
              <a:t>christ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Ahithophel – Bathsheba’s grand-father/Advisor of David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Adonijah –  David’s son, 3</a:t>
            </a:r>
            <a:r>
              <a:rPr lang="en-US" sz="2400" baseline="30000" dirty="0">
                <a:solidFill>
                  <a:schemeClr val="bg1"/>
                </a:solidFill>
              </a:rPr>
              <a:t>rd</a:t>
            </a:r>
            <a:r>
              <a:rPr lang="en-US" sz="2400" dirty="0">
                <a:solidFill>
                  <a:schemeClr val="bg1"/>
                </a:solidFill>
              </a:rPr>
              <a:t> to be king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89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1E8CDD-1C3D-47CF-B6DB-5090DAB18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429" y="0"/>
            <a:ext cx="113320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8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0B52897-04E4-4D8A-96C7-0BF76625EE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3919" b="19289"/>
          <a:stretch/>
        </p:blipFill>
        <p:spPr>
          <a:xfrm>
            <a:off x="0" y="1248930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8681C9-8917-4DCD-A0DA-EB9457F34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65"/>
            <a:ext cx="10515600" cy="13664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Extreme Lesson #6, The Consequences of David’s Extreme Sins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II Samuel 12:14 to 1 Kings 2  / Psalm 3 for Absalom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Application:</a:t>
            </a:r>
            <a:r>
              <a:rPr lang="en-US" sz="2800" dirty="0">
                <a:solidFill>
                  <a:srgbClr val="FFFFFF"/>
                </a:solidFill>
              </a:rPr>
              <a:t>  Galatians  6:7-8</a:t>
            </a:r>
            <a:r>
              <a:rPr lang="en-US" sz="2800" b="1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A6AA42-C901-46C4-90E0-ED1B4922AC78}"/>
              </a:ext>
            </a:extLst>
          </p:cNvPr>
          <p:cNvSpPr txBox="1"/>
          <p:nvPr/>
        </p:nvSpPr>
        <p:spPr>
          <a:xfrm>
            <a:off x="838200" y="6237750"/>
            <a:ext cx="105156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March 16, Extreme Lesson #7 King David Continues On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911F0A-5D17-4EDB-ACBB-E99AE34C07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869426"/>
              </p:ext>
            </p:extLst>
          </p:nvPr>
        </p:nvGraphicFramePr>
        <p:xfrm>
          <a:off x="838198" y="1645745"/>
          <a:ext cx="1079021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3258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7859</TotalTime>
  <Words>254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(every other Wednesday night)  March 2, 2022   by Bill Heath</vt:lpstr>
      <vt:lpstr>PowerPoint Presentation</vt:lpstr>
      <vt:lpstr>Extreme Lesson #6, The Consequences of David’s Extreme Sins II Samuel 12:14 to 1 Kings 2  / Psalm 3 for Absalom Application:  Galatians  6:7-8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1086</cp:revision>
  <cp:lastPrinted>2022-03-30T19:11:12Z</cp:lastPrinted>
  <dcterms:created xsi:type="dcterms:W3CDTF">2013-07-15T20:26:40Z</dcterms:created>
  <dcterms:modified xsi:type="dcterms:W3CDTF">2022-03-30T19:13:27Z</dcterms:modified>
</cp:coreProperties>
</file>