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5" r:id="rId3"/>
    <p:sldId id="287" r:id="rId4"/>
    <p:sldId id="282" r:id="rId5"/>
    <p:sldId id="288" r:id="rId6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AA90D-1AC6-4833-A0FC-5AE4ACB72110}">
          <p14:sldIdLst>
            <p14:sldId id="256"/>
            <p14:sldId id="285"/>
            <p14:sldId id="287"/>
            <p14:sldId id="282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2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8A852-B911-4C93-AAB0-2DFCCC3B37E5}" type="datetimeFigureOut">
              <a:rPr lang="en-US" smtClean="0"/>
              <a:t>7/2/2023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F6C9B-4AE2-4BE4-88B6-FD41C40E5B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52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C00C-1569-40C7-82E2-DA934C5919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45C107-2A7B-4FCE-9C6F-CD7A31F722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D9E9A-BE0A-4E22-A8F6-BEB3F50B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5D91B-08C7-467F-847E-DF9B26D7F106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B50C7-9584-4D2C-B499-26DB2613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D97FE-19B8-4537-820C-C3A5696C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05695-CE00-4DFD-9666-9D1BF890E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2E3C64-821C-4B29-84AC-CFDC2AABF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AFBA5-9C3A-44B5-9EA9-5A8369E6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4101E-E8C6-4C34-B121-70E6A0F72FA4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E5EFE-A9FB-4E57-A631-30A145B55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00FF9-6843-45B4-AB0E-0E7883BF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6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4D176D-8411-4CE6-8492-AC8F565121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6F8BA-AEED-4EED-9072-3E21D93AF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00E40-CAF6-4CB4-876D-93B9F9121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4CDCB-9E33-406B-8993-93B407C8AEDF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81CAF-9995-4694-A791-7F0124C79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83706-4B16-4D22-8C86-EB1D2C9EF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902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AE69-EDFD-4A7D-A1C4-771FB24F7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37AA-C9DF-4783-B822-AE703B48A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4D149-6D96-4419-9891-EADCC829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7933-78D6-457E-8F14-AFA89ECC8267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DD7F94-E36E-43A7-AD95-50F0ED52C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FC60E-D97D-4CAF-8C53-B1CD726CD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25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3AD4-0801-47FD-A183-5BF87AF0A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CF11A-A058-46BA-B20D-4BC92FBE1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DC734-9BC4-4BF3-A1CC-336835224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33FE4-ECE3-441B-8DE4-8CF91CAB2B70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305DC-8CB8-4DD7-B633-FB8614D47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B2DD6-F671-4853-B494-198D0F47B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2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48BDD-913D-45D3-93B0-3F34FB75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ECD2E-2B57-4D0C-8707-920EB6EBD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10CA3-D2CA-486D-B64C-522105D17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05098-1493-4C70-9F44-DCFC4E06E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43AA-FBEE-4F81-A443-1C8CD7DDF835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3CBDF-CEE7-42B2-8639-512814BC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7B533-B683-41FC-A20C-FA07DE7B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842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36FDE-E9B4-4255-A993-43B5DD0A4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B180D-4770-49C7-867C-CD003C87B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836AF-99F0-46AA-A89A-8120F97DA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547139-914A-4A4A-8B4C-E4363E84D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05FE96-A863-4D19-9438-ABD60D61B9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AB0AF2-9FDA-48B5-A56A-A55D72A7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D9EB-98E0-4D5D-B6DF-8519E307DFA6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E6D53D-8308-4253-B156-06BC0C10A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D9AB4A-B45E-4DEC-ADF1-38B92195A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02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C88C1-1B75-449E-A019-8FCA0B54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0D61EF-0978-4D2E-8294-D23031490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CE05A-7379-4D93-AF01-9D8AF38840C3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5A2861-4054-4F27-91AA-3761D1363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81F128-26C2-4578-AAA5-7295BF63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94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D3234-237D-4FAB-AF2B-6A3433EE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8107-E5F8-4F74-BA23-95B63BC6E742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1127C2-EC99-41CE-B8D4-B7553F9CD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5282DC-1DEF-41CD-A521-02C5438E4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61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0FAD9-9B82-472C-8A2F-F704DCB05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56F67-C550-466F-A8FD-194E09AF5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31AC4-7B7A-4765-B52B-C09AF3845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24C15-3B0B-4EC6-A947-829F51FFE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544C-1053-4FDB-8753-91F19867B1A0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33EB6-5BA9-4347-89F6-1AE46BB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E7B59-F846-4B06-95F8-F1F19BB47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40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23B08-482B-4D8A-A280-3810A158E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9528F0-3A2F-4731-BFD5-7C5A8B652F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1CB4B3-F285-4376-8DB8-8BEA795F52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ACFF1-85F5-44CF-BC67-B0F8D55DA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E38D4-A85E-4FB5-B742-29A5014475E6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2CBFB-0D8C-4331-AAE8-AF0F27CF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5402C-6DA5-408F-8FD1-A1BD15CA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4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524840-24F3-4C02-84C1-8AC0E4B08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4E94B-195D-4D65-BF20-E16D0FE93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493662-241A-4E6D-9C61-07A5A683F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F456C-99C5-4DC7-A8BD-98578A665D3E}" type="datetime1">
              <a:rPr lang="en-US" smtClean="0"/>
              <a:t>7/2/2023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BDA06-B513-49F8-A3E0-FA3B13902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BB1AF-49F1-45E6-9F4C-F8B580C56D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59574-4CD3-4A56-8C7E-A4671EBF7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758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gideon+video+of+ezekiel+youtube&amp;&amp;view=detail&amp;mid=A5C8DE949520B37A5262A5C8DE949520B37A5262&amp;&amp;FORM=VRDGAR&amp;ru=%2Fvideos%2Fsearch%3Fq%3Dgideon%2Bvideo%2Bof%2Bezekiel%2Byoutube%26FORM%3DHDRSC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1912F7-3EA2-4396-8A5E-275ED1B3D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3768" y="565265"/>
            <a:ext cx="8284464" cy="56356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Fellowship Church Sunday School</a:t>
            </a:r>
            <a:b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Jul-Sep 2023</a:t>
            </a:r>
            <a:b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30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3600" b="1" dirty="0">
                <a:solidFill>
                  <a:srgbClr val="00B050"/>
                </a:solidFill>
              </a:rPr>
              <a:t>Ezekiel – Prophet on a Short Leash</a:t>
            </a:r>
            <a:br>
              <a:rPr lang="en-US" sz="3600" b="1" dirty="0">
                <a:solidFill>
                  <a:srgbClr val="00B050"/>
                </a:solidFill>
              </a:rPr>
            </a:br>
            <a:br>
              <a:rPr lang="en-US" sz="3600" b="1" dirty="0">
                <a:solidFill>
                  <a:srgbClr val="00B050"/>
                </a:solidFill>
              </a:rPr>
            </a:br>
            <a:r>
              <a:rPr lang="en-US" sz="3600" b="1" dirty="0">
                <a:solidFill>
                  <a:srgbClr val="00B050"/>
                </a:solidFill>
              </a:rPr>
              <a:t>Today – Turn to Ezekiel 1-3</a:t>
            </a:r>
            <a:br>
              <a:rPr lang="en-US" sz="3600" b="1" dirty="0">
                <a:solidFill>
                  <a:srgbClr val="00B050"/>
                </a:solidFill>
              </a:rPr>
            </a:br>
            <a:br>
              <a:rPr lang="en-US" sz="3600" b="1" dirty="0">
                <a:solidFill>
                  <a:srgbClr val="00B050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>
                <a:solidFill>
                  <a:srgbClr val="00B050"/>
                </a:solidFill>
              </a:rPr>
              <a:t>Ezekiel’s Mission</a:t>
            </a:r>
            <a:br>
              <a:rPr lang="en-US" sz="3600" dirty="0">
                <a:solidFill>
                  <a:schemeClr val="bg1"/>
                </a:solidFill>
              </a:rPr>
            </a:b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0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 teacher:  Minister William Heath</a:t>
            </a:r>
            <a:endParaRPr lang="en-US" sz="3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442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625CAE7-07CD-C00D-B1C6-F4EB397763CD}"/>
              </a:ext>
            </a:extLst>
          </p:cNvPr>
          <p:cNvSpPr txBox="1"/>
          <p:nvPr/>
        </p:nvSpPr>
        <p:spPr>
          <a:xfrm>
            <a:off x="211547" y="199271"/>
            <a:ext cx="4410000" cy="6447919"/>
          </a:xfrm>
          <a:prstGeom prst="rect">
            <a:avLst/>
          </a:prstGeom>
          <a:solidFill>
            <a:srgbClr val="0070C0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Time of prophecies:  </a:t>
            </a:r>
            <a:r>
              <a:rPr lang="en-US" sz="2400" dirty="0">
                <a:solidFill>
                  <a:schemeClr val="bg1"/>
                </a:solidFill>
              </a:rPr>
              <a:t>597-571 BC</a:t>
            </a:r>
          </a:p>
          <a:p>
            <a:endParaRPr lang="en-US" sz="40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Writer:  </a:t>
            </a:r>
            <a:r>
              <a:rPr lang="en-US" sz="2400" dirty="0">
                <a:solidFill>
                  <a:schemeClr val="bg1"/>
                </a:solidFill>
              </a:rPr>
              <a:t>Ezekiel</a:t>
            </a:r>
          </a:p>
          <a:p>
            <a:endParaRPr lang="en-US" sz="30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Where:  </a:t>
            </a:r>
            <a:r>
              <a:rPr lang="en-US" sz="2400" dirty="0">
                <a:solidFill>
                  <a:schemeClr val="bg1"/>
                </a:solidFill>
              </a:rPr>
              <a:t>Babylon</a:t>
            </a:r>
            <a:endParaRPr lang="en-US" sz="40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Audience:  </a:t>
            </a:r>
            <a:r>
              <a:rPr lang="en-US" sz="2000" dirty="0">
                <a:solidFill>
                  <a:schemeClr val="bg1"/>
                </a:solidFill>
              </a:rPr>
              <a:t>Judah before the temple is destroyed, other nations, then Israelites in captivity 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13-week study,  July- September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2000" b="1" dirty="0">
                <a:solidFill>
                  <a:schemeClr val="bg1"/>
                </a:solidFill>
              </a:rPr>
              <a:t>1-3    Ezekiel’s Mission             1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4-24  Judgment on Judah        6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25-32  Judgment on Nations  1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33-48  Hope for Judah             4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            Review of Ezekiel          1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                            </a:t>
            </a:r>
          </a:p>
          <a:p>
            <a:r>
              <a:rPr lang="en-US" sz="2000" dirty="0">
                <a:solidFill>
                  <a:schemeClr val="bg1"/>
                </a:solidFill>
              </a:rPr>
              <a:t>No other books mention Ezekiel.  He</a:t>
            </a:r>
          </a:p>
          <a:p>
            <a:r>
              <a:rPr lang="en-US" sz="2000" dirty="0">
                <a:solidFill>
                  <a:schemeClr val="bg1"/>
                </a:solidFill>
              </a:rPr>
              <a:t>mentions Noah, Daniel, and Job (Ez 14:14, 20).  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Signs (public object lessons) –  ?</a:t>
            </a:r>
          </a:p>
          <a:p>
            <a:r>
              <a:rPr lang="en-US" sz="2000" dirty="0">
                <a:solidFill>
                  <a:schemeClr val="bg1"/>
                </a:solidFill>
              </a:rPr>
              <a:t>Visions – ?, Parables – ?,  Messages -  ?  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C189C651-C390-8455-938E-805FFDB5B1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3C65C4-9BF9-BA5C-B748-603A4CF833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046" y="263697"/>
            <a:ext cx="6930389" cy="636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955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C189C651-C390-8455-938E-805FFDB5B1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2851A6-24E5-CC2B-6DAF-88A5090F2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980" y="311724"/>
            <a:ext cx="8354300" cy="62345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05ED103-2102-A5DA-995C-8A27D279565A}"/>
              </a:ext>
            </a:extLst>
          </p:cNvPr>
          <p:cNvSpPr txBox="1"/>
          <p:nvPr/>
        </p:nvSpPr>
        <p:spPr>
          <a:xfrm>
            <a:off x="9126365" y="82154"/>
            <a:ext cx="2763615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The glory of God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at the Chebar River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in Ezekiel 1, 10, 43</a:t>
            </a:r>
          </a:p>
          <a:p>
            <a:endParaRPr lang="en-US" sz="105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These are cherubim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angels similar to: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Genesis 3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Moses Tabernacle,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Isaiah 6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Revelation 4-5</a:t>
            </a:r>
          </a:p>
          <a:p>
            <a:endParaRPr lang="en-US" sz="105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On the throne is the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Lord Jesus Christ</a:t>
            </a:r>
          </a:p>
          <a:p>
            <a:endParaRPr lang="en-US" sz="10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God sees and has a straight plan</a:t>
            </a:r>
            <a:endParaRPr lang="en-US" sz="2400" dirty="0">
              <a:solidFill>
                <a:schemeClr val="bg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1050" dirty="0">
              <a:solidFill>
                <a:schemeClr val="bg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4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Ezekiel 1</a:t>
            </a:r>
            <a:r>
              <a:rPr lang="en-US" sz="2400" b="1" dirty="0">
                <a:solidFill>
                  <a:schemeClr val="bg1"/>
                </a:solidFill>
              </a:rPr>
              <a:t>  link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Video - 6 minutes</a:t>
            </a:r>
          </a:p>
          <a:p>
            <a:endParaRPr lang="en-US" sz="1050" b="1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Spiritual of 1920s Ezekiel  Saw the Wheel</a:t>
            </a:r>
          </a:p>
        </p:txBody>
      </p:sp>
    </p:spTree>
    <p:extLst>
      <p:ext uri="{BB962C8B-B14F-4D97-AF65-F5344CB8AC3E}">
        <p14:creationId xmlns:p14="http://schemas.microsoft.com/office/powerpoint/2010/main" val="418948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28C80F-547A-88DE-D2CF-5DDA87457928}"/>
              </a:ext>
            </a:extLst>
          </p:cNvPr>
          <p:cNvSpPr txBox="1"/>
          <p:nvPr/>
        </p:nvSpPr>
        <p:spPr>
          <a:xfrm>
            <a:off x="167778" y="522727"/>
            <a:ext cx="8122782" cy="6124754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1:1a  Background:  </a:t>
            </a:r>
            <a:r>
              <a:rPr lang="en-US" sz="2400" dirty="0">
                <a:solidFill>
                  <a:schemeClr val="bg1"/>
                </a:solidFill>
              </a:rPr>
              <a:t>30 years old/captives/river of Chebar</a:t>
            </a:r>
            <a:endParaRPr lang="en-US" sz="2400" strike="sngStrike" dirty="0">
              <a:solidFill>
                <a:schemeClr val="bg1"/>
              </a:solidFill>
            </a:endParaRP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1:1b-3:21  Visions (5 in 1) and Mission  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     </a:t>
            </a:r>
            <a:r>
              <a:rPr lang="en-US" sz="2400" dirty="0">
                <a:solidFill>
                  <a:schemeClr val="bg1"/>
                </a:solidFill>
              </a:rPr>
              <a:t>1:1b-28  </a:t>
            </a:r>
            <a:r>
              <a:rPr lang="en-US" sz="2400" b="1" dirty="0">
                <a:solidFill>
                  <a:schemeClr val="bg1"/>
                </a:solidFill>
              </a:rPr>
              <a:t>Vision</a:t>
            </a:r>
            <a:r>
              <a:rPr lang="en-US" sz="2400" dirty="0">
                <a:solidFill>
                  <a:schemeClr val="bg1"/>
                </a:solidFill>
              </a:rPr>
              <a:t> of 4 cherubim, 4 wheels  &amp; glory of God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2:1-7  </a:t>
            </a:r>
            <a:r>
              <a:rPr lang="en-US" sz="2400" b="1" dirty="0">
                <a:solidFill>
                  <a:schemeClr val="bg1"/>
                </a:solidFill>
              </a:rPr>
              <a:t>Mission</a:t>
            </a:r>
            <a:r>
              <a:rPr lang="en-US" sz="2400" dirty="0">
                <a:solidFill>
                  <a:schemeClr val="bg1"/>
                </a:solidFill>
              </a:rPr>
              <a:t>:  Stand, listen, rebellious-be not afraid, speak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2:8-3:3  </a:t>
            </a:r>
            <a:r>
              <a:rPr lang="en-US" sz="2400" b="1" dirty="0">
                <a:solidFill>
                  <a:schemeClr val="bg1"/>
                </a:solidFill>
              </a:rPr>
              <a:t>Vision</a:t>
            </a:r>
            <a:r>
              <a:rPr lang="en-US" sz="2400" dirty="0">
                <a:solidFill>
                  <a:schemeClr val="bg1"/>
                </a:solidFill>
              </a:rPr>
              <a:t> to eat a book  sweet to the mouth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3:4-11  </a:t>
            </a:r>
            <a:r>
              <a:rPr lang="en-US" sz="2400" b="1" dirty="0">
                <a:solidFill>
                  <a:schemeClr val="bg1"/>
                </a:solidFill>
              </a:rPr>
              <a:t>Mission</a:t>
            </a:r>
            <a:r>
              <a:rPr lang="en-US" sz="2400" dirty="0">
                <a:solidFill>
                  <a:schemeClr val="bg1"/>
                </a:solidFill>
              </a:rPr>
              <a:t>:  Speak my words, fear not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3:12-14  </a:t>
            </a:r>
            <a:r>
              <a:rPr lang="en-US" sz="2400" b="1" dirty="0">
                <a:solidFill>
                  <a:schemeClr val="bg1"/>
                </a:solidFill>
              </a:rPr>
              <a:t>Vision</a:t>
            </a:r>
            <a:r>
              <a:rPr lang="en-US" sz="2400" dirty="0">
                <a:solidFill>
                  <a:schemeClr val="bg1"/>
                </a:solidFill>
              </a:rPr>
              <a:t> of 1:1b-28 finishes</a:t>
            </a:r>
          </a:p>
          <a:p>
            <a:endParaRPr lang="en-US" sz="1200" b="1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3:15-21 </a:t>
            </a:r>
            <a:r>
              <a:rPr lang="en-US" sz="2400" b="1" dirty="0">
                <a:solidFill>
                  <a:schemeClr val="bg1"/>
                </a:solidFill>
              </a:rPr>
              <a:t> Mission</a:t>
            </a:r>
            <a:r>
              <a:rPr lang="en-US" sz="2400" dirty="0">
                <a:solidFill>
                  <a:schemeClr val="bg1"/>
                </a:solidFill>
              </a:rPr>
              <a:t>:  Appointment as a watchman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    3:22-27  </a:t>
            </a:r>
            <a:r>
              <a:rPr lang="en-US" sz="2400" b="1" dirty="0">
                <a:solidFill>
                  <a:schemeClr val="bg1"/>
                </a:solidFill>
              </a:rPr>
              <a:t>Sign </a:t>
            </a:r>
            <a:r>
              <a:rPr lang="en-US" sz="2400" dirty="0">
                <a:solidFill>
                  <a:schemeClr val="bg1"/>
                </a:solidFill>
              </a:rPr>
              <a:t>of home prison and dumb (do not speak)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Next Sunday:  Ezekiel  4-7, study sheet on the backside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67D2F-BD80-D3BE-C719-19F87937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5F70FFF-B911-BB6B-A92E-C095E688D24D}"/>
              </a:ext>
            </a:extLst>
          </p:cNvPr>
          <p:cNvSpPr txBox="1"/>
          <p:nvPr/>
        </p:nvSpPr>
        <p:spPr>
          <a:xfrm>
            <a:off x="8432800" y="507258"/>
            <a:ext cx="3591423" cy="612321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algn="ctr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0" marR="0" algn="ctr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u="sng" dirty="0">
                <a:solidFill>
                  <a:schemeClr val="bg1"/>
                </a:solidFill>
              </a:rPr>
              <a:t>Background</a:t>
            </a:r>
          </a:p>
          <a:p>
            <a:pPr marL="0" marR="0" algn="ctr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0" marR="0" algn="ctr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</a:rPr>
              <a:t>Priest &amp; Prophet:  </a:t>
            </a:r>
            <a:r>
              <a:rPr lang="en-US" sz="2000" dirty="0">
                <a:solidFill>
                  <a:schemeClr val="bg1"/>
                </a:solidFill>
              </a:rPr>
              <a:t>Jer, Zech, 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&amp; John the Baptizer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</a:rPr>
              <a:t>Prophetical:  </a:t>
            </a:r>
            <a:r>
              <a:rPr lang="en-US" sz="2000" dirty="0">
                <a:solidFill>
                  <a:schemeClr val="bg1"/>
                </a:solidFill>
              </a:rPr>
              <a:t>Ez, Dan, &amp; Zech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1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</a:rPr>
              <a:t>Contemporaries:  </a:t>
            </a:r>
            <a:r>
              <a:rPr lang="en-US" sz="2000" dirty="0">
                <a:solidFill>
                  <a:schemeClr val="bg1"/>
                </a:solidFill>
              </a:rPr>
              <a:t>Jeremiah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Habakkuk, &amp; Daniel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1050" b="1" u="sng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</a:rPr>
              <a:t>Nebuchadnezzar’s exiles: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1</a:t>
            </a:r>
            <a:r>
              <a:rPr lang="en-US" sz="2000" baseline="30000" dirty="0">
                <a:solidFill>
                  <a:schemeClr val="bg1"/>
                </a:solidFill>
              </a:rPr>
              <a:t>st</a:t>
            </a:r>
            <a:r>
              <a:rPr lang="en-US" sz="2000" dirty="0">
                <a:solidFill>
                  <a:schemeClr val="bg1"/>
                </a:solidFill>
              </a:rPr>
              <a:t>  Daniel &amp; Leaders, 605 BC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2</a:t>
            </a:r>
            <a:r>
              <a:rPr lang="en-US" sz="2000" baseline="30000" dirty="0">
                <a:solidFill>
                  <a:schemeClr val="bg1"/>
                </a:solidFill>
              </a:rPr>
              <a:t>nd  </a:t>
            </a:r>
            <a:r>
              <a:rPr lang="en-US" sz="2000" dirty="0">
                <a:solidFill>
                  <a:schemeClr val="bg1"/>
                </a:solidFill>
              </a:rPr>
              <a:t>Ezekiel &amp; 10,000, 597 BC</a:t>
            </a:r>
            <a:endParaRPr lang="en-US" sz="2000" baseline="30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baseline="30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3</a:t>
            </a:r>
            <a:r>
              <a:rPr lang="en-US" sz="2000" baseline="30000" dirty="0">
                <a:solidFill>
                  <a:schemeClr val="bg1"/>
                </a:solidFill>
              </a:rPr>
              <a:t>rd  </a:t>
            </a:r>
            <a:r>
              <a:rPr lang="en-US" sz="2000" dirty="0">
                <a:solidFill>
                  <a:schemeClr val="bg1"/>
                </a:solidFill>
              </a:rPr>
              <a:t>Temple destroyed, 586 BC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</a:rPr>
              <a:t>King Jehoiachin captive: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5</a:t>
            </a:r>
            <a:r>
              <a:rPr lang="en-US" sz="2000" baseline="30000" dirty="0">
                <a:solidFill>
                  <a:schemeClr val="bg1"/>
                </a:solidFill>
              </a:rPr>
              <a:t>th</a:t>
            </a:r>
            <a:r>
              <a:rPr lang="en-US" sz="2000" dirty="0">
                <a:solidFill>
                  <a:schemeClr val="bg1"/>
                </a:solidFill>
              </a:rPr>
              <a:t> year  - baseline  for 13 dates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</a:rPr>
              <a:t>Chebar River </a:t>
            </a:r>
            <a:r>
              <a:rPr lang="en-US" sz="2000" dirty="0">
                <a:solidFill>
                  <a:schemeClr val="bg1"/>
                </a:solidFill>
              </a:rPr>
              <a:t>(only in Ezekiel)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u="sng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1"/>
                </a:solidFill>
              </a:rPr>
              <a:t>1-3 (4x), 10 (3x), 43:2 (1x)</a:t>
            </a: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u="sng" dirty="0">
              <a:solidFill>
                <a:schemeClr val="bg1"/>
              </a:solidFill>
            </a:endParaRPr>
          </a:p>
          <a:p>
            <a:pPr marL="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u="sng" dirty="0">
              <a:solidFill>
                <a:schemeClr val="bg1"/>
              </a:solidFill>
            </a:endParaRPr>
          </a:p>
          <a:p>
            <a:pPr>
              <a:lnSpc>
                <a:spcPts val="1200"/>
              </a:lnSpc>
            </a:pPr>
            <a:r>
              <a:rPr lang="en-US" sz="2400" b="1" dirty="0">
                <a:solidFill>
                  <a:schemeClr val="bg1"/>
                </a:solidFill>
              </a:rPr>
              <a:t>Telabib:  </a:t>
            </a:r>
            <a:r>
              <a:rPr lang="en-US" sz="2000" dirty="0">
                <a:solidFill>
                  <a:schemeClr val="bg1"/>
                </a:solidFill>
              </a:rPr>
              <a:t>city near Chebar River</a:t>
            </a:r>
          </a:p>
          <a:p>
            <a:pPr>
              <a:lnSpc>
                <a:spcPts val="1200"/>
              </a:lnSpc>
            </a:pPr>
            <a:endParaRPr lang="en-US" sz="2400" b="1" dirty="0">
              <a:solidFill>
                <a:schemeClr val="bg1"/>
              </a:solidFill>
            </a:endParaRPr>
          </a:p>
          <a:p>
            <a:pPr>
              <a:lnSpc>
                <a:spcPts val="1200"/>
              </a:lnSpc>
            </a:pPr>
            <a:r>
              <a:rPr lang="en-US" sz="2000" dirty="0">
                <a:solidFill>
                  <a:schemeClr val="bg1"/>
                </a:solidFill>
              </a:rPr>
              <a:t>7 days mourning (Job 2:13)</a:t>
            </a:r>
            <a:endParaRPr lang="en-US" sz="2400" b="1" u="sng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D5AF4-D87B-5A3B-BC99-38E180F17D80}"/>
              </a:ext>
            </a:extLst>
          </p:cNvPr>
          <p:cNvSpPr txBox="1"/>
          <p:nvPr/>
        </p:nvSpPr>
        <p:spPr>
          <a:xfrm>
            <a:off x="571568" y="-77517"/>
            <a:ext cx="71043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Ezekiel 1-3   Ezekiel’s Mission</a:t>
            </a:r>
            <a:endParaRPr lang="en-US" sz="3200" dirty="0"/>
          </a:p>
        </p:txBody>
      </p:sp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674677D2-3C8D-6968-E103-79AA5807FC48}"/>
              </a:ext>
            </a:extLst>
          </p:cNvPr>
          <p:cNvSpPr/>
          <p:nvPr/>
        </p:nvSpPr>
        <p:spPr>
          <a:xfrm>
            <a:off x="7809484" y="522727"/>
            <a:ext cx="1216152" cy="484632"/>
          </a:xfrm>
          <a:prstGeom prst="left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0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28C80F-547A-88DE-D2CF-5DDA87457928}"/>
              </a:ext>
            </a:extLst>
          </p:cNvPr>
          <p:cNvSpPr txBox="1"/>
          <p:nvPr/>
        </p:nvSpPr>
        <p:spPr>
          <a:xfrm>
            <a:off x="287676" y="872051"/>
            <a:ext cx="11630346" cy="581697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</a:rPr>
              <a:t>Share your experience of playing army.  (this is the 2</a:t>
            </a:r>
            <a:r>
              <a:rPr lang="en-US" sz="2400" baseline="30000" dirty="0">
                <a:solidFill>
                  <a:schemeClr val="bg1"/>
                </a:solidFill>
              </a:rPr>
              <a:t>nd</a:t>
            </a:r>
            <a:r>
              <a:rPr lang="en-US" sz="2400" dirty="0">
                <a:solidFill>
                  <a:schemeClr val="bg1"/>
                </a:solidFill>
              </a:rPr>
              <a:t> of Ezekiel’s public object lessons)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2"/>
            </a:pPr>
            <a:r>
              <a:rPr lang="en-US" sz="2400" dirty="0">
                <a:solidFill>
                  <a:schemeClr val="bg1"/>
                </a:solidFill>
              </a:rPr>
              <a:t>What does Ezekiel laying on his left side for 390 days and right side for 40 days mean?</a:t>
            </a:r>
          </a:p>
          <a:p>
            <a:pPr marL="457200" indent="-457200">
              <a:buAutoNum type="arabicPeriod" startAt="2"/>
            </a:pP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2"/>
            </a:pP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2"/>
            </a:pPr>
            <a:r>
              <a:rPr lang="en-US" sz="2400" dirty="0">
                <a:solidFill>
                  <a:schemeClr val="bg1"/>
                </a:solidFill>
              </a:rPr>
              <a:t>How do you respond to God turning His face away from His people?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4"/>
            </a:pPr>
            <a:r>
              <a:rPr lang="en-US" sz="2400" dirty="0">
                <a:solidFill>
                  <a:schemeClr val="bg1"/>
                </a:solidFill>
              </a:rPr>
              <a:t>In what ways may Ezekiel’s silence affect his message when spoken?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r>
              <a:rPr lang="en-US" sz="2400" dirty="0">
                <a:solidFill>
                  <a:schemeClr val="bg1"/>
                </a:solidFill>
              </a:rPr>
              <a:t>What may the phrase “the morning has come” mean in Ezekiel 7:7?</a:t>
            </a:r>
          </a:p>
          <a:p>
            <a:pPr marL="457200" indent="-457200">
              <a:buAutoNum type="arabicPeriod" startAt="5"/>
            </a:pP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AutoNum type="arabicPeriod" startAt="5"/>
            </a:pPr>
            <a:endParaRPr lang="en-US" sz="2400" dirty="0">
              <a:solidFill>
                <a:schemeClr val="bg1"/>
              </a:solidFill>
            </a:endParaRPr>
          </a:p>
          <a:p>
            <a:pPr marL="457200" indent="-457200">
              <a:buFontTx/>
              <a:buAutoNum type="arabicPeriod" startAt="5"/>
            </a:pPr>
            <a:r>
              <a:rPr lang="en-US" sz="2400" dirty="0">
                <a:solidFill>
                  <a:schemeClr val="bg1"/>
                </a:solidFill>
              </a:rPr>
              <a:t>How did the Holy Spirit speak to you while studying Ezekiel chapters 1-3 or 4-7?</a:t>
            </a:r>
          </a:p>
          <a:p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67D2F-BD80-D3BE-C719-19F87937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59574-4CD3-4A56-8C7E-A4671EBF73BA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1D5AF4-D87B-5A3B-BC99-38E180F17D80}"/>
              </a:ext>
            </a:extLst>
          </p:cNvPr>
          <p:cNvSpPr txBox="1"/>
          <p:nvPr/>
        </p:nvSpPr>
        <p:spPr>
          <a:xfrm>
            <a:off x="571567" y="107415"/>
            <a:ext cx="109663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Ezekiel 4-7 preparation for next Sunday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34805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15630</TotalTime>
  <Words>499</Words>
  <Application>Microsoft Office PowerPoint</Application>
  <PresentationFormat>Widescreen</PresentationFormat>
  <Paragraphs>120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Fellowship Church Sunday School  Jul-Sep 2023  Ezekiel – Prophet on a Short Leash  Today – Turn to Ezekiel 1-3   Ezekiel’s Mission   teacher:  Minister William Heath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Fellowship Church Sunday School  Jan – May 2022 Acts of the Apostles  Today – Turn to Acts 1</dc:title>
  <dc:creator>William Heath</dc:creator>
  <cp:lastModifiedBy>Bill Heath</cp:lastModifiedBy>
  <cp:revision>246</cp:revision>
  <cp:lastPrinted>2023-07-02T10:45:43Z</cp:lastPrinted>
  <dcterms:created xsi:type="dcterms:W3CDTF">2021-12-26T22:17:50Z</dcterms:created>
  <dcterms:modified xsi:type="dcterms:W3CDTF">2023-07-02T10:49:31Z</dcterms:modified>
</cp:coreProperties>
</file>