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2" r:id="rId3"/>
    <p:sldId id="28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2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7/30/2023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Jul-Sep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Ezekiel:  Prophet on a Short Leash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Today:  Turn to Ezekiel 17-20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 Sin’s Consequences for a Nation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teacher: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67778" y="522727"/>
            <a:ext cx="7772399" cy="621708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17:1-24  Parable of Eagles (Kings) and Trees (Kingdoms) 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   1-10   earthly story  with heavenly truth   11-21  interpretation (597 &amp; 586)</a:t>
            </a:r>
          </a:p>
          <a:p>
            <a:r>
              <a:rPr lang="en-US" dirty="0">
                <a:solidFill>
                  <a:schemeClr val="bg1"/>
                </a:solidFill>
              </a:rPr>
              <a:t>        (1-6) king Nebuchadnezzar  - </a:t>
            </a:r>
            <a:r>
              <a:rPr lang="en-US" dirty="0" err="1">
                <a:solidFill>
                  <a:schemeClr val="bg1"/>
                </a:solidFill>
              </a:rPr>
              <a:t>Johoiachin</a:t>
            </a:r>
            <a:r>
              <a:rPr lang="en-US" dirty="0">
                <a:solidFill>
                  <a:schemeClr val="bg1"/>
                </a:solidFill>
              </a:rPr>
              <a:t> &amp; Zedekiah / (7-10) </a:t>
            </a:r>
            <a:r>
              <a:rPr lang="en-US" b="0" i="0" dirty="0">
                <a:solidFill>
                  <a:schemeClr val="bg1"/>
                </a:solidFill>
                <a:effectLst/>
              </a:rPr>
              <a:t>Pharaoh </a:t>
            </a:r>
            <a:r>
              <a:rPr lang="en-US" b="0" i="0" dirty="0" err="1">
                <a:solidFill>
                  <a:schemeClr val="bg1"/>
                </a:solidFill>
                <a:effectLst/>
              </a:rPr>
              <a:t>Hophra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 22-24   King Jesus 1st (22, tender one, Is 53:2) and 2nd coming (23-24, Lu 3:5)    </a:t>
            </a:r>
          </a:p>
          <a:p>
            <a:r>
              <a:rPr lang="en-US" sz="600" dirty="0">
                <a:solidFill>
                  <a:schemeClr val="bg1"/>
                </a:solidFill>
              </a:rPr>
              <a:t>   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18-1-32  Parable of Sour Grapes (personal sin or obedience)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     1-4    choice:  father-child relationship or all souls are God’s  (Phil 2:12-16)</a:t>
            </a:r>
          </a:p>
          <a:p>
            <a:r>
              <a:rPr lang="en-US" dirty="0">
                <a:solidFill>
                  <a:schemeClr val="bg1"/>
                </a:solidFill>
              </a:rPr>
              <a:t>       5-24    good father (5-9) evil son (10-13) good son (14-17) turn (18-24)</a:t>
            </a:r>
          </a:p>
          <a:p>
            <a:r>
              <a:rPr lang="en-US" dirty="0">
                <a:solidFill>
                  <a:schemeClr val="bg1"/>
                </a:solidFill>
              </a:rPr>
              <a:t>     25-32   God is equal to each man and each nation; (30-32) repent, turn &amp; live </a:t>
            </a:r>
          </a:p>
          <a:p>
            <a:r>
              <a:rPr lang="en-US" dirty="0">
                <a:solidFill>
                  <a:schemeClr val="bg1"/>
                </a:solidFill>
              </a:rPr>
              <a:t>         Truth:  3</a:t>
            </a:r>
            <a:r>
              <a:rPr lang="en-US" baseline="30000" dirty="0">
                <a:solidFill>
                  <a:schemeClr val="bg1"/>
                </a:solidFill>
              </a:rPr>
              <a:t>RD</a:t>
            </a:r>
            <a:r>
              <a:rPr lang="en-US" dirty="0">
                <a:solidFill>
                  <a:schemeClr val="bg1"/>
                </a:solidFill>
              </a:rPr>
              <a:t> or 4</a:t>
            </a:r>
            <a:r>
              <a:rPr lang="en-US" baseline="30000" dirty="0">
                <a:solidFill>
                  <a:schemeClr val="bg1"/>
                </a:solidFill>
              </a:rPr>
              <a:t>TH  </a:t>
            </a:r>
            <a:r>
              <a:rPr lang="en-US" dirty="0">
                <a:solidFill>
                  <a:schemeClr val="bg1"/>
                </a:solidFill>
              </a:rPr>
              <a:t>generational curse - cure is personal, repent and believe 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19:1-14  Lamentations for the Lioness and Young Lions 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         </a:t>
            </a:r>
            <a:r>
              <a:rPr lang="en-US" dirty="0">
                <a:solidFill>
                  <a:schemeClr val="bg1"/>
                </a:solidFill>
              </a:rPr>
              <a:t>1-9   king </a:t>
            </a:r>
            <a:r>
              <a:rPr lang="en-US" dirty="0" err="1">
                <a:solidFill>
                  <a:schemeClr val="bg1"/>
                </a:solidFill>
              </a:rPr>
              <a:t>Jehoahaz</a:t>
            </a:r>
            <a:r>
              <a:rPr lang="en-US" dirty="0">
                <a:solidFill>
                  <a:schemeClr val="bg1"/>
                </a:solidFill>
              </a:rPr>
              <a:t> (3-4) and king Jehoiachin (5-9)  (</a:t>
            </a:r>
            <a:r>
              <a:rPr lang="en-US" dirty="0" err="1">
                <a:solidFill>
                  <a:schemeClr val="bg1"/>
                </a:solidFill>
              </a:rPr>
              <a:t>Jer</a:t>
            </a:r>
            <a:r>
              <a:rPr lang="en-US" dirty="0">
                <a:solidFill>
                  <a:schemeClr val="bg1"/>
                </a:solidFill>
              </a:rPr>
              <a:t> 22:24-30, Gen 49:9)</a:t>
            </a:r>
          </a:p>
          <a:p>
            <a:r>
              <a:rPr lang="en-US" dirty="0">
                <a:solidFill>
                  <a:schemeClr val="bg1"/>
                </a:solidFill>
              </a:rPr>
              <a:t>      10-14   king Zedekiah (Mt 23:37-39, Jesus wept for Jerusalem, Rev 5:5)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20:1-44  Israel Pollutes God’s Name </a:t>
            </a:r>
            <a:r>
              <a:rPr lang="en-US" sz="2400">
                <a:solidFill>
                  <a:schemeClr val="bg1"/>
                </a:solidFill>
              </a:rPr>
              <a:t>Before All Nations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       1-32   elders chastised (1-4) idolatry in Egypt (5-9 slavery), wilderness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           (10-26 death &amp; struggle), Promised Land (27-32 blessing)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      key words:  I/Me/My/Mine-107x, pollute-11x, Idols-8x, sabbath-6x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33-44  promise of restoration (</a:t>
            </a:r>
            <a:r>
              <a:rPr lang="en-US" sz="2000" dirty="0" err="1">
                <a:solidFill>
                  <a:schemeClr val="bg1"/>
                </a:solidFill>
              </a:rPr>
              <a:t>Ez</a:t>
            </a:r>
            <a:r>
              <a:rPr lang="en-US" sz="2000" dirty="0">
                <a:solidFill>
                  <a:schemeClr val="bg1"/>
                </a:solidFill>
              </a:rPr>
              <a:t> 33-48, Ps 2/24, tribulation &amp; 1000)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Next Sunday:  Ezekiel  20:45-24:27; read ahead questions on the back.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8173034" y="150384"/>
            <a:ext cx="3875903" cy="658488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Judgment is Near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Past:  Ezekiel 1:1-2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597 BC, Ezekiel is 25 and in exile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593 BC, Ezekiel‘s 30</a:t>
            </a:r>
            <a:r>
              <a:rPr lang="en-US" sz="2000" baseline="30000" dirty="0">
                <a:solidFill>
                  <a:schemeClr val="bg1"/>
                </a:solidFill>
              </a:rPr>
              <a:t>th </a:t>
            </a:r>
            <a:r>
              <a:rPr lang="en-US" sz="2000" dirty="0">
                <a:solidFill>
                  <a:schemeClr val="bg1"/>
                </a:solidFill>
              </a:rPr>
              <a:t>birthday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(priest to prophet)</a:t>
            </a: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Ezekiel 1:3-7:27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593 BC,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  (of Jehoiachin in exile) </a:t>
            </a:r>
            <a:r>
              <a:rPr lang="en-US" sz="2400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       </a:t>
            </a:r>
            <a:endParaRPr lang="en-US" sz="2400" b="1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highlight>
                  <a:srgbClr val="FFFF00"/>
                </a:highlight>
              </a:rPr>
              <a:t>Present:  Ezekiel 8-19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FFFF00"/>
                </a:highlight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FFFF00"/>
                </a:highlight>
              </a:rPr>
              <a:t>592 BC, 6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year, 6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month, 5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highlight>
                <a:srgbClr val="FFFF00"/>
              </a:highlight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highlight>
                  <a:srgbClr val="FFFF00"/>
                </a:highlight>
              </a:rPr>
              <a:t>Future:  Ezekiel 20</a:t>
            </a:r>
            <a:r>
              <a:rPr lang="en-US" sz="2400" b="1" dirty="0">
                <a:solidFill>
                  <a:schemeClr val="bg1"/>
                </a:solidFill>
              </a:rPr>
              <a:t>-23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591 BC, 7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    Ezekiel 24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589 BC, 9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 &amp;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Siege of Jerusalem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Ezekiel 25-32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587/6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Destruction of Jerusalem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Judgment of Nations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77517"/>
            <a:ext cx="79805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17-20, Sin’s Consequences for a Nation  </a:t>
            </a:r>
            <a:endParaRPr lang="en-US" sz="32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7744085" y="340164"/>
            <a:ext cx="637092" cy="3651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287676" y="648531"/>
            <a:ext cx="11630346" cy="610167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Write the 3 signs of imminent judgment (20:45-21:32 forest fire,  ______________ and _____________ ).</a:t>
            </a: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2000" spc="-150" dirty="0">
                <a:solidFill>
                  <a:schemeClr val="bg1"/>
                </a:solidFill>
              </a:rPr>
              <a:t>Name  3  or more sins of Jerusalem (22:1-16) and  3 or more sins of the people of the land  (23-31).  </a:t>
            </a:r>
          </a:p>
          <a:p>
            <a:pPr marL="342900" indent="-342900">
              <a:buAutoNum type="arabicPeriod"/>
            </a:pPr>
            <a:endParaRPr lang="en-US" sz="2000" spc="-15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spc="-15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2000" spc="-15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2000" spc="-150" dirty="0">
                <a:solidFill>
                  <a:schemeClr val="bg1"/>
                </a:solidFill>
              </a:rPr>
              <a:t>What does the parable of the 2 harlot sisters, </a:t>
            </a:r>
            <a:r>
              <a:rPr lang="en-US" sz="2000" spc="-150" dirty="0" err="1">
                <a:solidFill>
                  <a:schemeClr val="bg1"/>
                </a:solidFill>
              </a:rPr>
              <a:t>Oholah</a:t>
            </a:r>
            <a:r>
              <a:rPr lang="en-US" sz="2000" spc="-150" dirty="0">
                <a:solidFill>
                  <a:schemeClr val="bg1"/>
                </a:solidFill>
              </a:rPr>
              <a:t> and </a:t>
            </a:r>
            <a:r>
              <a:rPr lang="en-US" sz="2000" spc="-150" dirty="0" err="1">
                <a:solidFill>
                  <a:schemeClr val="bg1"/>
                </a:solidFill>
              </a:rPr>
              <a:t>Oholibah</a:t>
            </a:r>
            <a:r>
              <a:rPr lang="en-US" sz="2000" spc="-150" dirty="0">
                <a:solidFill>
                  <a:schemeClr val="bg1"/>
                </a:solidFill>
              </a:rPr>
              <a:t>, tell us?   (23:1-49)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4"/>
            </a:pPr>
            <a:r>
              <a:rPr lang="en-US" sz="2000" dirty="0">
                <a:solidFill>
                  <a:schemeClr val="bg1"/>
                </a:solidFill>
              </a:rPr>
              <a:t>What does the parable of the boiling pot mean? (24:1-14)   Describe the sign of Ezekiel’s wife.  (24:15-27)</a:t>
            </a:r>
          </a:p>
          <a:p>
            <a:pPr marL="457200" indent="-457200">
              <a:buAutoNum type="arabicPeriod" startAt="4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sz="2000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r>
              <a:rPr lang="en-US" sz="2000" dirty="0">
                <a:solidFill>
                  <a:schemeClr val="bg1"/>
                </a:solidFill>
              </a:rPr>
              <a:t>How did the Holy Spirit speak to you while reading Ezekiel chapters  21-24?</a:t>
            </a: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571567" y="15975"/>
            <a:ext cx="109663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20:45-24:27 read ahead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480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20317</TotalTime>
  <Words>548</Words>
  <Application>Microsoft Office PowerPoint</Application>
  <PresentationFormat>Widescreen</PresentationFormat>
  <Paragraphs>87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Jul-Sep 2023  Ezekiel:  Prophet on a Short Leash  Today:  Turn to Ezekiel 17-20   Sin’s Consequences for a Nation   teacher: 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327</cp:revision>
  <cp:lastPrinted>2023-07-30T12:19:01Z</cp:lastPrinted>
  <dcterms:created xsi:type="dcterms:W3CDTF">2021-12-26T22:17:50Z</dcterms:created>
  <dcterms:modified xsi:type="dcterms:W3CDTF">2023-07-30T12:24:25Z</dcterms:modified>
</cp:coreProperties>
</file>