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8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Jul-Sep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Ezekiel:  Prophet on a Short Leash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Today: Turn to Ezekiel 21-24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Sin’s Consequences for Israel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teacher: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67778" y="522727"/>
            <a:ext cx="7772399" cy="612475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20:45-21:32  Three Signs of Judgment Coming in Two Years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 20:45-49   Forest fire</a:t>
            </a:r>
          </a:p>
          <a:p>
            <a:r>
              <a:rPr lang="en-US" dirty="0">
                <a:solidFill>
                  <a:schemeClr val="bg1"/>
                </a:solidFill>
              </a:rPr>
              <a:t>       21:1-17     Drawn sword</a:t>
            </a:r>
          </a:p>
          <a:p>
            <a:r>
              <a:rPr lang="en-US" dirty="0">
                <a:solidFill>
                  <a:schemeClr val="bg1"/>
                </a:solidFill>
              </a:rPr>
              <a:t>       21:18-32   Fork in the road  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              (26-27)  prophecy of the 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and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coming of Jesus Christ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22:1-31  Jerusalem’s Filthiness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   1-16    Ten sins of Jerusalem, the bloody city</a:t>
            </a:r>
          </a:p>
          <a:p>
            <a:r>
              <a:rPr lang="en-US" dirty="0">
                <a:solidFill>
                  <a:schemeClr val="bg1"/>
                </a:solidFill>
              </a:rPr>
              <a:t>       17-22    Metals purified by fire represents wrath upon Israel  </a:t>
            </a:r>
          </a:p>
          <a:p>
            <a:r>
              <a:rPr lang="en-US" dirty="0">
                <a:solidFill>
                  <a:schemeClr val="bg1"/>
                </a:solidFill>
              </a:rPr>
              <a:t>       23-31    Corruption of the prophets, priests, princes, and people</a:t>
            </a:r>
          </a:p>
          <a:p>
            <a:r>
              <a:rPr lang="en-US" sz="600" dirty="0">
                <a:solidFill>
                  <a:schemeClr val="bg1"/>
                </a:solidFill>
              </a:rPr>
              <a:t>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23:1-31  Parable of the Two Harlot Sisters from One Mother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dirty="0">
                <a:solidFill>
                  <a:schemeClr val="bg1"/>
                </a:solidFill>
              </a:rPr>
              <a:t>1-10   Sister </a:t>
            </a:r>
            <a:r>
              <a:rPr lang="en-US" dirty="0" err="1">
                <a:solidFill>
                  <a:schemeClr val="bg1"/>
                </a:solidFill>
              </a:rPr>
              <a:t>Aholah</a:t>
            </a:r>
            <a:r>
              <a:rPr lang="en-US" dirty="0">
                <a:solidFill>
                  <a:schemeClr val="bg1"/>
                </a:solidFill>
              </a:rPr>
              <a:t> (her own tabernacle) is Israel/Samaria </a:t>
            </a:r>
          </a:p>
          <a:p>
            <a:r>
              <a:rPr lang="en-US" dirty="0">
                <a:solidFill>
                  <a:schemeClr val="bg1"/>
                </a:solidFill>
              </a:rPr>
              <a:t>        11-21   Sister </a:t>
            </a:r>
            <a:r>
              <a:rPr lang="en-US" dirty="0" err="1">
                <a:solidFill>
                  <a:schemeClr val="bg1"/>
                </a:solidFill>
              </a:rPr>
              <a:t>Aholibah</a:t>
            </a:r>
            <a:r>
              <a:rPr lang="en-US" dirty="0">
                <a:solidFill>
                  <a:schemeClr val="bg1"/>
                </a:solidFill>
              </a:rPr>
              <a:t> (my tabernacle in her) is Judah/Jerusalem </a:t>
            </a:r>
          </a:p>
          <a:p>
            <a:r>
              <a:rPr lang="en-US" dirty="0">
                <a:solidFill>
                  <a:schemeClr val="bg1"/>
                </a:solidFill>
              </a:rPr>
              <a:t>        22-35   The two sisters’ whoredom and lewdness cause Babylon’s invasion</a:t>
            </a:r>
          </a:p>
          <a:p>
            <a:r>
              <a:rPr lang="en-US" dirty="0">
                <a:solidFill>
                  <a:schemeClr val="bg1"/>
                </a:solidFill>
              </a:rPr>
              <a:t>        36-49   Judgment of the two sisters’ adulteries and lewdness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24:1-14  Last Parable to Jerusalem and Last Sign to Israel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dirty="0">
                <a:solidFill>
                  <a:schemeClr val="bg1"/>
                </a:solidFill>
              </a:rPr>
              <a:t>1-14   Parable of the pot boiling out impurities (to Jerusalem)</a:t>
            </a:r>
          </a:p>
          <a:p>
            <a:r>
              <a:rPr lang="en-US" dirty="0">
                <a:solidFill>
                  <a:schemeClr val="bg1"/>
                </a:solidFill>
              </a:rPr>
              <a:t>        15-27   Sign of sudden death of Ezekiel’s wife in one day (to Israel)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Next Sunday:  Ezekiel  25-28; read ahead questions on the back.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8143101" y="132080"/>
            <a:ext cx="3875903" cy="65848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Judgment is Near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Past:  Ezekiel 1:1-2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597 BC, Ezekiel is 25 and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Ezekiel‘s 30</a:t>
            </a:r>
            <a:r>
              <a:rPr lang="en-US" sz="2000" baseline="30000" dirty="0">
                <a:solidFill>
                  <a:schemeClr val="bg1"/>
                </a:solidFill>
              </a:rPr>
              <a:t>th </a:t>
            </a:r>
            <a:r>
              <a:rPr lang="en-US" sz="2000" dirty="0">
                <a:solidFill>
                  <a:schemeClr val="bg1"/>
                </a:solidFill>
              </a:rPr>
              <a:t>birthday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(priest to prophet)</a:t>
            </a: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Ezekiel 1:3-7:27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  (of Jehoiachin in exile) </a:t>
            </a:r>
            <a:r>
              <a:rPr lang="en-US" sz="2400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   </a:t>
            </a: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Ezekiel 8-19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591 BC,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highlight>
                  <a:srgbClr val="FFFF00"/>
                </a:highlight>
              </a:rPr>
              <a:t>Present:  Ezekiel 20-23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590 BC, 7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year, 5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month, 10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day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                 </a:t>
            </a:r>
            <a:r>
              <a:rPr lang="en-US" sz="2400" b="1" dirty="0">
                <a:highlight>
                  <a:srgbClr val="FFFF00"/>
                </a:highlight>
              </a:rPr>
              <a:t>Ezekiel 24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588 BC, 9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year, 10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month &amp;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               Siege of Jerusalem begins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Future:    </a:t>
            </a:r>
            <a:r>
              <a:rPr lang="en-US" sz="2400" b="1" dirty="0">
                <a:solidFill>
                  <a:schemeClr val="bg1"/>
                </a:solidFill>
              </a:rPr>
              <a:t>Ezekiel 25-32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schemeClr val="bg1"/>
                </a:solidFill>
              </a:rPr>
              <a:t>586 </a:t>
            </a:r>
            <a:r>
              <a:rPr lang="en-US" sz="2000" dirty="0">
                <a:solidFill>
                  <a:schemeClr val="bg1"/>
                </a:solidFill>
              </a:rPr>
              <a:t>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Destruction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Judgment of 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77517"/>
            <a:ext cx="7980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21-24, Sin’s Consequences for Israel  </a:t>
            </a:r>
            <a:endParaRPr lang="en-US" sz="32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7744085" y="340164"/>
            <a:ext cx="637092" cy="3651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287676" y="648531"/>
            <a:ext cx="11630346" cy="610167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1.  What 4 nations surrounding Israel are judged?  Why is Ammon judged first?  (</a:t>
            </a:r>
            <a:r>
              <a:rPr lang="en-US" sz="2000" dirty="0" err="1">
                <a:solidFill>
                  <a:schemeClr val="bg1"/>
                </a:solidFill>
              </a:rPr>
              <a:t>Ez</a:t>
            </a:r>
            <a:r>
              <a:rPr lang="en-US" sz="2000" dirty="0">
                <a:solidFill>
                  <a:schemeClr val="bg1"/>
                </a:solidFill>
              </a:rPr>
              <a:t> 21:19-21, 25:1-17)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spc="-150" dirty="0">
                <a:solidFill>
                  <a:schemeClr val="bg1"/>
                </a:solidFill>
              </a:rPr>
              <a:t>2.   Almost 3 chapters speak of the city Tyrus  (</a:t>
            </a:r>
            <a:r>
              <a:rPr lang="en-US" sz="2000" spc="-150" dirty="0" err="1">
                <a:solidFill>
                  <a:schemeClr val="bg1"/>
                </a:solidFill>
              </a:rPr>
              <a:t>Tyre</a:t>
            </a:r>
            <a:r>
              <a:rPr lang="en-US" sz="2000" spc="-150" dirty="0">
                <a:solidFill>
                  <a:schemeClr val="bg1"/>
                </a:solidFill>
              </a:rPr>
              <a:t>).   Why?   </a:t>
            </a:r>
          </a:p>
          <a:p>
            <a:endParaRPr lang="en-US" sz="2000" spc="-150" dirty="0">
              <a:solidFill>
                <a:schemeClr val="bg1"/>
              </a:solidFill>
            </a:endParaRPr>
          </a:p>
          <a:p>
            <a:endParaRPr lang="en-US" sz="2000" spc="-150" dirty="0">
              <a:solidFill>
                <a:schemeClr val="bg1"/>
              </a:solidFill>
            </a:endParaRPr>
          </a:p>
          <a:p>
            <a:endParaRPr lang="en-US" sz="2000" spc="-150" dirty="0">
              <a:solidFill>
                <a:schemeClr val="bg1"/>
              </a:solidFill>
            </a:endParaRPr>
          </a:p>
          <a:p>
            <a:r>
              <a:rPr lang="en-US" sz="2000" spc="-150" dirty="0">
                <a:solidFill>
                  <a:schemeClr val="bg1"/>
                </a:solidFill>
              </a:rPr>
              <a:t>3.    What are the traits of Satan?   (</a:t>
            </a:r>
            <a:r>
              <a:rPr lang="en-US" sz="2000" spc="-150" dirty="0" err="1">
                <a:solidFill>
                  <a:schemeClr val="bg1"/>
                </a:solidFill>
              </a:rPr>
              <a:t>Ez</a:t>
            </a:r>
            <a:r>
              <a:rPr lang="en-US" sz="2000" spc="-150" dirty="0">
                <a:solidFill>
                  <a:schemeClr val="bg1"/>
                </a:solidFill>
              </a:rPr>
              <a:t> 28:11-19)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4.  What about </a:t>
            </a:r>
            <a:r>
              <a:rPr lang="en-US" sz="2000" dirty="0" err="1">
                <a:solidFill>
                  <a:schemeClr val="bg1"/>
                </a:solidFill>
              </a:rPr>
              <a:t>Zidon</a:t>
            </a:r>
            <a:r>
              <a:rPr lang="en-US" sz="2000" dirty="0">
                <a:solidFill>
                  <a:schemeClr val="bg1"/>
                </a:solidFill>
              </a:rPr>
              <a:t>?  (</a:t>
            </a:r>
            <a:r>
              <a:rPr lang="en-US" sz="2000" dirty="0" err="1">
                <a:solidFill>
                  <a:schemeClr val="bg1"/>
                </a:solidFill>
              </a:rPr>
              <a:t>Ez</a:t>
            </a:r>
            <a:r>
              <a:rPr lang="en-US" sz="2000" dirty="0">
                <a:solidFill>
                  <a:schemeClr val="bg1"/>
                </a:solidFill>
              </a:rPr>
              <a:t> 28:20-26)</a:t>
            </a:r>
          </a:p>
          <a:p>
            <a:pPr marL="457200" indent="-457200">
              <a:buAutoNum type="arabicPeriod" startAt="4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5.  How did the Holy Spirit speak to you while reading /studying Ezekiel chapters 25-28?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571567" y="15975"/>
            <a:ext cx="10966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25-28 read ahead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80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22688</TotalTime>
  <Words>440</Words>
  <Application>Microsoft Office PowerPoint</Application>
  <PresentationFormat>Widescreen</PresentationFormat>
  <Paragraphs>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Jul-Sep 2023  Ezekiel:  Prophet on a Short Leash  Today: Turn to Ezekiel 21-24   Sin’s Consequences for Israel   teacher: 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344</cp:revision>
  <cp:lastPrinted>2023-08-06T12:25:04Z</cp:lastPrinted>
  <dcterms:created xsi:type="dcterms:W3CDTF">2021-12-26T22:17:50Z</dcterms:created>
  <dcterms:modified xsi:type="dcterms:W3CDTF">2023-08-06T12:25:27Z</dcterms:modified>
</cp:coreProperties>
</file>