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9" r:id="rId3"/>
    <p:sldId id="282" r:id="rId4"/>
    <p:sldId id="288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9"/>
            <p14:sldId id="282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8/27/2023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8/27/2023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8/27/2023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8/27/2023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8/27/2023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8/27/2023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Jul-Sep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Ezekiel:  Prophet on a Short Leash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Today: Turn to Ezekiel 33-36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 The Watchman’s Duty and Prophecies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teacher: 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C54D75-14E2-8689-744B-9F75B961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3ADE31-88A2-9B6D-97C1-D463DC63A1E3}"/>
              </a:ext>
            </a:extLst>
          </p:cNvPr>
          <p:cNvSpPr txBox="1"/>
          <p:nvPr/>
        </p:nvSpPr>
        <p:spPr>
          <a:xfrm>
            <a:off x="81206" y="50309"/>
            <a:ext cx="4113953" cy="67387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b="1" u="sng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chemeClr val="bg1"/>
                </a:solidFill>
              </a:rPr>
              <a:t>God Curses Israel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</a:rPr>
              <a:t>Deuteronomy 11:26-29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Past:	Ezekiel 1:1-2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597 BC, Ezekiel is 25 and in exile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593 BC, Ezekiel‘s 30</a:t>
            </a:r>
            <a:r>
              <a:rPr lang="en-US" sz="2000" baseline="30000" dirty="0">
                <a:solidFill>
                  <a:schemeClr val="bg1"/>
                </a:solidFill>
              </a:rPr>
              <a:t>th </a:t>
            </a:r>
            <a:r>
              <a:rPr lang="en-US" sz="2000" dirty="0">
                <a:solidFill>
                  <a:schemeClr val="bg1"/>
                </a:solidFill>
              </a:rPr>
              <a:t>birthday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(priest to prophet)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	Ezekiel 1:3-7:27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593 BC,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4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(of king Jehoiachin in exile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of 13 exact dates) 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        </a:t>
            </a: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	Ezekiel 8-19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592 BC, 6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6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	Ezekiel 20-23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591 BC, 7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       Ezekiel 24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588 BC, 9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10</a:t>
            </a:r>
            <a:r>
              <a:rPr lang="en-US" sz="2000" baseline="30000" dirty="0">
                <a:solidFill>
                  <a:schemeClr val="bg1"/>
                </a:solidFill>
              </a:rPr>
              <a:t>th </a:t>
            </a:r>
            <a:r>
              <a:rPr lang="en-US" sz="2000" dirty="0">
                <a:solidFill>
                  <a:schemeClr val="bg1"/>
                </a:solidFill>
              </a:rPr>
              <a:t>day</a:t>
            </a:r>
            <a:r>
              <a:rPr lang="en-US" sz="2000" dirty="0"/>
              <a:t>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Siege of Jerusalem begins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B2729D-639D-7B89-857A-D2B545091D9B}"/>
              </a:ext>
            </a:extLst>
          </p:cNvPr>
          <p:cNvSpPr txBox="1"/>
          <p:nvPr/>
        </p:nvSpPr>
        <p:spPr>
          <a:xfrm>
            <a:off x="4336758" y="50309"/>
            <a:ext cx="4142403" cy="67387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chemeClr val="bg1"/>
                </a:solidFill>
              </a:rPr>
              <a:t>God Curses Gentiles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</a:rPr>
              <a:t>1 Peter 4:17-19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	Ezekiel 25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1-2.  Ammon &amp; Moab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3.  Edom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4.  Philistia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</a:rPr>
              <a:t>  </a:t>
            </a:r>
            <a:r>
              <a:rPr lang="en-US" sz="2400" b="1" dirty="0">
                <a:solidFill>
                  <a:schemeClr val="bg1"/>
                </a:solidFill>
              </a:rPr>
              <a:t>            Ezekiel 26-28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u="sng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endParaRPr lang="en-US" sz="2000" u="sng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586 BC, 11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                        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>
              <a:lnSpc>
                <a:spcPts val="12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5-6.  </a:t>
            </a:r>
            <a:r>
              <a:rPr lang="en-US" sz="2000" dirty="0" err="1">
                <a:solidFill>
                  <a:schemeClr val="bg1"/>
                </a:solidFill>
              </a:rPr>
              <a:t>Tyre</a:t>
            </a:r>
            <a:r>
              <a:rPr lang="en-US" sz="2000" dirty="0">
                <a:solidFill>
                  <a:schemeClr val="bg1"/>
                </a:solidFill>
              </a:rPr>
              <a:t> &amp; </a:t>
            </a:r>
            <a:r>
              <a:rPr lang="en-US" sz="2000" dirty="0" err="1">
                <a:solidFill>
                  <a:schemeClr val="bg1"/>
                </a:solidFill>
              </a:rPr>
              <a:t>Zidon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400" b="1" dirty="0">
                <a:solidFill>
                  <a:schemeClr val="bg1"/>
                </a:solidFill>
              </a:rPr>
              <a:t>              Ezekiel 29-32           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 algn="ctr">
              <a:lnSpc>
                <a:spcPts val="1200"/>
              </a:lnSpc>
            </a:pPr>
            <a:r>
              <a:rPr lang="en-US" sz="2000" b="1" dirty="0">
                <a:solidFill>
                  <a:schemeClr val="bg1"/>
                </a:solidFill>
              </a:rPr>
              <a:t>Egypt </a:t>
            </a: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       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587 BC,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12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571 BC, </a:t>
            </a:r>
            <a:r>
              <a:rPr lang="en-US" sz="2000" b="1" dirty="0">
                <a:solidFill>
                  <a:schemeClr val="bg1"/>
                </a:solidFill>
              </a:rPr>
              <a:t>27</a:t>
            </a:r>
            <a:r>
              <a:rPr lang="en-US" sz="2000" b="1" baseline="30000" dirty="0">
                <a:solidFill>
                  <a:schemeClr val="bg1"/>
                </a:solidFill>
              </a:rPr>
              <a:t>th</a:t>
            </a:r>
            <a:r>
              <a:rPr lang="en-US" sz="2000" b="1" dirty="0">
                <a:solidFill>
                  <a:schemeClr val="bg1"/>
                </a:solidFill>
              </a:rPr>
              <a:t> year,    </a:t>
            </a:r>
            <a:r>
              <a:rPr lang="en-US" sz="2000" dirty="0">
                <a:solidFill>
                  <a:schemeClr val="bg1"/>
                </a:solidFill>
              </a:rPr>
              <a:t>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month, 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587 BC, 11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  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month, 7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587 BC, 11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   3</a:t>
            </a:r>
            <a:r>
              <a:rPr lang="en-US" sz="2000" baseline="30000" dirty="0">
                <a:solidFill>
                  <a:schemeClr val="bg1"/>
                </a:solidFill>
              </a:rPr>
              <a:t>rd</a:t>
            </a:r>
            <a:r>
              <a:rPr lang="en-US" sz="2000" dirty="0">
                <a:solidFill>
                  <a:schemeClr val="bg1"/>
                </a:solidFill>
              </a:rPr>
              <a:t> month, 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585 BC, 12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 12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585 BC, 12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                      15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534D2C-B874-3C30-B900-299BD092FC2D}"/>
              </a:ext>
            </a:extLst>
          </p:cNvPr>
          <p:cNvSpPr txBox="1"/>
          <p:nvPr/>
        </p:nvSpPr>
        <p:spPr>
          <a:xfrm>
            <a:off x="8620760" y="52852"/>
            <a:ext cx="3469714" cy="67387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chemeClr val="bg1"/>
                </a:solidFill>
              </a:rPr>
              <a:t>God Blesses Israel</a:t>
            </a:r>
          </a:p>
          <a:p>
            <a:pPr algn="ctr">
              <a:lnSpc>
                <a:spcPts val="1200"/>
              </a:lnSpc>
            </a:pPr>
            <a:endParaRPr lang="en-US" sz="1400" dirty="0">
              <a:solidFill>
                <a:schemeClr val="bg1"/>
              </a:solidFill>
            </a:endParaRPr>
          </a:p>
          <a:p>
            <a:pPr algn="ctr">
              <a:lnSpc>
                <a:spcPts val="1200"/>
              </a:lnSpc>
            </a:pPr>
            <a:r>
              <a:rPr lang="en-US" sz="1400" dirty="0">
                <a:solidFill>
                  <a:schemeClr val="bg1"/>
                </a:solidFill>
              </a:rPr>
              <a:t>Deuteronomy 11:26-29</a:t>
            </a:r>
          </a:p>
          <a:p>
            <a:pPr algn="ctr">
              <a:lnSpc>
                <a:spcPts val="1200"/>
              </a:lnSpc>
            </a:pPr>
            <a:endParaRPr lang="en-US" sz="14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endParaRPr lang="en-US" sz="2000" dirty="0"/>
          </a:p>
          <a:p>
            <a:pPr>
              <a:lnSpc>
                <a:spcPts val="1200"/>
              </a:lnSpc>
            </a:pPr>
            <a:r>
              <a:rPr lang="en-US" sz="2400" b="1" dirty="0">
                <a:highlight>
                  <a:srgbClr val="FFFF00"/>
                </a:highlight>
              </a:rPr>
              <a:t>Present:  Ezekiel 33-36</a:t>
            </a:r>
          </a:p>
          <a:p>
            <a:pPr>
              <a:lnSpc>
                <a:spcPts val="1200"/>
              </a:lnSpc>
            </a:pPr>
            <a:r>
              <a:rPr lang="en-US" sz="2000" b="1" dirty="0">
                <a:highlight>
                  <a:srgbClr val="FFFF00"/>
                </a:highlight>
              </a:rPr>
              <a:t>                 </a:t>
            </a:r>
          </a:p>
          <a:p>
            <a:pPr>
              <a:lnSpc>
                <a:spcPts val="1200"/>
              </a:lnSpc>
            </a:pPr>
            <a:r>
              <a:rPr lang="en-US" sz="2000" dirty="0">
                <a:highlight>
                  <a:srgbClr val="FFFF00"/>
                </a:highlight>
              </a:rPr>
              <a:t>585 BC</a:t>
            </a:r>
          </a:p>
          <a:p>
            <a:pPr>
              <a:lnSpc>
                <a:spcPts val="1200"/>
              </a:lnSpc>
            </a:pPr>
            <a:r>
              <a:rPr lang="en-US" sz="2000" dirty="0">
                <a:highlight>
                  <a:srgbClr val="FFFF00"/>
                </a:highlight>
              </a:rPr>
              <a:t> </a:t>
            </a:r>
          </a:p>
          <a:p>
            <a:pPr>
              <a:lnSpc>
                <a:spcPts val="1200"/>
              </a:lnSpc>
            </a:pPr>
            <a:r>
              <a:rPr lang="en-US" sz="2000" dirty="0">
                <a:highlight>
                  <a:srgbClr val="FFFF00"/>
                </a:highlight>
              </a:rPr>
              <a:t>12</a:t>
            </a:r>
            <a:r>
              <a:rPr lang="en-US" sz="2000" baseline="30000" dirty="0">
                <a:highlight>
                  <a:srgbClr val="FFFF00"/>
                </a:highlight>
              </a:rPr>
              <a:t>th</a:t>
            </a:r>
            <a:r>
              <a:rPr lang="en-US" sz="2000" dirty="0">
                <a:highlight>
                  <a:srgbClr val="FFFF00"/>
                </a:highlight>
              </a:rPr>
              <a:t> year, 10</a:t>
            </a:r>
            <a:r>
              <a:rPr lang="en-US" sz="2000" baseline="30000" dirty="0">
                <a:highlight>
                  <a:srgbClr val="FFFF00"/>
                </a:highlight>
              </a:rPr>
              <a:t>th</a:t>
            </a:r>
            <a:r>
              <a:rPr lang="en-US" sz="2000" dirty="0">
                <a:highlight>
                  <a:srgbClr val="FFFF00"/>
                </a:highlight>
              </a:rPr>
              <a:t> month, 5</a:t>
            </a:r>
            <a:r>
              <a:rPr lang="en-US" sz="2000" baseline="30000" dirty="0">
                <a:highlight>
                  <a:srgbClr val="FFFF00"/>
                </a:highlight>
              </a:rPr>
              <a:t>th</a:t>
            </a:r>
            <a:r>
              <a:rPr lang="en-US" sz="2000" dirty="0">
                <a:highlight>
                  <a:srgbClr val="FFFF00"/>
                </a:highlight>
              </a:rPr>
              <a:t> day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highlight>
                <a:srgbClr val="FFFF00"/>
              </a:highlight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highlight>
                  <a:srgbClr val="FFFF00"/>
                </a:highlight>
              </a:rPr>
              <a:t>News of Jerusalem destroyed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          Ezekiel 37-39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1900-20XX AD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The 7-year tribulation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Revelation 6-18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Future:  Ezekiel 40-48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573 BC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25</a:t>
            </a:r>
            <a:r>
              <a:rPr lang="en-US" sz="2000" b="1" baseline="30000" dirty="0">
                <a:solidFill>
                  <a:schemeClr val="bg1"/>
                </a:solidFill>
              </a:rPr>
              <a:t>th</a:t>
            </a:r>
            <a:r>
              <a:rPr lang="en-US" sz="2000" b="1" dirty="0">
                <a:solidFill>
                  <a:schemeClr val="bg1"/>
                </a:solidFill>
              </a:rPr>
              <a:t> year, </a:t>
            </a:r>
            <a:r>
              <a:rPr lang="en-US" sz="2000" dirty="0">
                <a:solidFill>
                  <a:schemeClr val="bg1"/>
                </a:solidFill>
              </a:rPr>
              <a:t>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month,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 (14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 after Jerusalem falls)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20XX  AD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The Millennial Temple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Revelation 19-20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96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203118" y="585613"/>
            <a:ext cx="11816161" cy="60939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Ezekiel</a:t>
            </a:r>
            <a:r>
              <a:rPr lang="en-US" sz="2400" u="sng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chemeClr val="bg1"/>
                </a:solidFill>
              </a:rPr>
              <a:t>	        								</a:t>
            </a:r>
            <a:r>
              <a:rPr lang="en-US" sz="2400" u="sng" dirty="0">
                <a:solidFill>
                  <a:schemeClr val="bg1"/>
                </a:solidFill>
              </a:rPr>
              <a:t>New Testament</a:t>
            </a:r>
          </a:p>
          <a:p>
            <a:endParaRPr lang="en-US" sz="6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33:1-33	A Watchman’s/Pastor’s Expectations			</a:t>
            </a:r>
            <a:r>
              <a:rPr lang="en-US" sz="2400" dirty="0">
                <a:solidFill>
                  <a:schemeClr val="bg1"/>
                </a:solidFill>
              </a:rPr>
              <a:t>1 &amp; 2 Timothy, Titus</a:t>
            </a:r>
            <a:r>
              <a:rPr lang="en-US" sz="2400" b="1" dirty="0">
                <a:solidFill>
                  <a:schemeClr val="bg1"/>
                </a:solidFill>
              </a:rPr>
              <a:t>		</a:t>
            </a:r>
            <a:r>
              <a:rPr lang="en-US" sz="2000" dirty="0">
                <a:solidFill>
                  <a:schemeClr val="bg1"/>
                </a:solidFill>
              </a:rPr>
              <a:t>duty: 1-20, fall in 586/abominations: 21-22/23-29, hypocrisy: 30-33   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34:1-31  	Evil &amp; Good Shepherds &amp; the Sheep				</a:t>
            </a:r>
            <a:r>
              <a:rPr lang="en-US" sz="2400" dirty="0">
                <a:solidFill>
                  <a:schemeClr val="bg1"/>
                </a:solidFill>
              </a:rPr>
              <a:t>John 10, Luke 15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     		</a:t>
            </a:r>
            <a:r>
              <a:rPr lang="en-US" sz="2000" dirty="0">
                <a:solidFill>
                  <a:schemeClr val="bg1"/>
                </a:solidFill>
              </a:rPr>
              <a:t>evil: 1-10,  good: 11-16a, evil: 16b-21, one good: 22-31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35:1-15 	God’s Curse for Edom </a:t>
            </a:r>
            <a:r>
              <a:rPr lang="en-US" sz="2000" dirty="0">
                <a:solidFill>
                  <a:schemeClr val="bg1"/>
                </a:solidFill>
              </a:rPr>
              <a:t>(Esau: Genesis/Obadiah-Haman/Herod)</a:t>
            </a:r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chemeClr val="bg1"/>
                </a:solidFill>
              </a:rPr>
              <a:t>Romans 9:6-13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                                 (Ezekiel, Genesis 12:1-3) past: 1-13, future: 14-15 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36:1-15             God’s Blessing for Israel 				</a:t>
            </a:r>
            <a:r>
              <a:rPr lang="en-US" sz="2400" dirty="0">
                <a:solidFill>
                  <a:schemeClr val="bg1"/>
                </a:solidFill>
              </a:rPr>
              <a:t>	Romans 11		</a:t>
            </a:r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000" dirty="0">
                <a:solidFill>
                  <a:schemeClr val="bg1"/>
                </a:solidFill>
              </a:rPr>
              <a:t>present and future: land 1-9, people 10-15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36:16-23 	God’s Judgment Against Israel 				</a:t>
            </a:r>
            <a:r>
              <a:rPr lang="en-US" sz="2400" dirty="0">
                <a:solidFill>
                  <a:schemeClr val="bg1"/>
                </a:solidFill>
              </a:rPr>
              <a:t>Romans 9-10</a:t>
            </a:r>
          </a:p>
          <a:p>
            <a:r>
              <a:rPr lang="en-US" sz="2400" dirty="0">
                <a:solidFill>
                  <a:schemeClr val="bg1"/>
                </a:solidFill>
              </a:rPr>
              <a:t>		</a:t>
            </a:r>
            <a:r>
              <a:rPr lang="en-US" sz="2000" dirty="0">
                <a:solidFill>
                  <a:schemeClr val="bg1"/>
                </a:solidFill>
              </a:rPr>
              <a:t>(Review of Ezekiel 12-20) why? For God’s holy name before the heathen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36:24-38  	God’s Transformation of Israel</a:t>
            </a:r>
            <a:r>
              <a:rPr lang="en-US" sz="2000" dirty="0">
                <a:solidFill>
                  <a:schemeClr val="bg1"/>
                </a:solidFill>
              </a:rPr>
              <a:t>				</a:t>
            </a:r>
            <a:r>
              <a:rPr lang="en-US" sz="2400" dirty="0">
                <a:solidFill>
                  <a:schemeClr val="bg1"/>
                </a:solidFill>
              </a:rPr>
              <a:t>Matthew 24-25, </a:t>
            </a:r>
            <a:r>
              <a:rPr lang="en-US" sz="2000" dirty="0">
                <a:solidFill>
                  <a:schemeClr val="bg1"/>
                </a:solidFill>
              </a:rPr>
              <a:t>		near the 2</a:t>
            </a:r>
            <a:r>
              <a:rPr lang="en-US" sz="2000" baseline="30000" dirty="0">
                <a:solidFill>
                  <a:schemeClr val="bg1"/>
                </a:solidFill>
              </a:rPr>
              <a:t>nd</a:t>
            </a:r>
            <a:r>
              <a:rPr lang="en-US" sz="2000" dirty="0">
                <a:solidFill>
                  <a:schemeClr val="bg1"/>
                </a:solidFill>
              </a:rPr>
              <a:t> coming and into the millennial reign of Jesus Christ	Revelation 19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Next Sunday:  Ezekiel  37-39;  read ahead questions on the back.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0" y="-48805"/>
            <a:ext cx="12191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The Watchman’s Duty and Prophecies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287676" y="872051"/>
            <a:ext cx="11630346" cy="58785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1.   What is Ezekiel prophesying to?  (Ezekiel 37:9)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2.   The house of Israel will come out of their graves and be placed in the land of Israel.  (Ezekiel 37:11-14)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When is this event? (Revelation 19:4-6)                 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3"/>
            </a:pPr>
            <a:r>
              <a:rPr lang="en-US" sz="2000" dirty="0">
                <a:solidFill>
                  <a:schemeClr val="bg1"/>
                </a:solidFill>
              </a:rPr>
              <a:t>What nations are </a:t>
            </a:r>
            <a:r>
              <a:rPr lang="en-US" sz="2000" dirty="0" err="1">
                <a:solidFill>
                  <a:schemeClr val="bg1"/>
                </a:solidFill>
              </a:rPr>
              <a:t>Meshech</a:t>
            </a:r>
            <a:r>
              <a:rPr lang="en-US" sz="2000" dirty="0">
                <a:solidFill>
                  <a:schemeClr val="bg1"/>
                </a:solidFill>
              </a:rPr>
              <a:t> and Tubal?  (Ezekiel 38:2, 39:2)</a:t>
            </a:r>
          </a:p>
          <a:p>
            <a:pPr marL="457200" indent="-457200">
              <a:buAutoNum type="arabicPeriod" startAt="3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3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3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3"/>
            </a:pPr>
            <a:r>
              <a:rPr lang="en-US" sz="2000" dirty="0">
                <a:solidFill>
                  <a:schemeClr val="bg1"/>
                </a:solidFill>
              </a:rPr>
              <a:t>When is this prophecy fulfilled for the house of Israel?  (Ezekiel 39:25-29)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5"/>
            </a:pP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5.    How did the Holy Spirit speak to you while reading /studying Ezekiel chapters 37-39?</a:t>
            </a:r>
            <a:endParaRPr lang="en-US" sz="2000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sz="2000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sz="2000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Note:  Yom Kipper War of October 6 to October 26, 1973.  50th Anniversary.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612844" y="127141"/>
            <a:ext cx="109663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Ezekiel 37-39 read ahead 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4805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31475</TotalTime>
  <Words>661</Words>
  <Application>Microsoft Office PowerPoint</Application>
  <PresentationFormat>Widescreen</PresentationFormat>
  <Paragraphs>169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Fellowship Church Sunday School  Jul-Sep 2023  Ezekiel:  Prophet on a Short Leash  Today: Turn to Ezekiel 33-36   The Watchman’s Duty and Prophecies   teacher:  Bill Heath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 Heath</cp:lastModifiedBy>
  <cp:revision>457</cp:revision>
  <cp:lastPrinted>2023-08-27T02:54:35Z</cp:lastPrinted>
  <dcterms:created xsi:type="dcterms:W3CDTF">2021-12-26T22:17:50Z</dcterms:created>
  <dcterms:modified xsi:type="dcterms:W3CDTF">2023-08-27T12:27:10Z</dcterms:modified>
</cp:coreProperties>
</file>