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9" r:id="rId3"/>
    <p:sldId id="290" r:id="rId4"/>
    <p:sldId id="282" r:id="rId5"/>
    <p:sldId id="288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4AA90D-1AC6-4833-A0FC-5AE4ACB72110}">
          <p14:sldIdLst>
            <p14:sldId id="256"/>
            <p14:sldId id="289"/>
            <p14:sldId id="290"/>
            <p14:sldId id="282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68" y="565265"/>
            <a:ext cx="828446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Jul-Sep 2023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Ezekiel:  Prophet on a Short Leash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Today: Turn to Ezekiel 37-39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Let us Sanctify God’s Holy Name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teacher:  Bill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54D75-14E2-8689-744B-9F75B961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ADE31-88A2-9B6D-97C1-D463DC63A1E3}"/>
              </a:ext>
            </a:extLst>
          </p:cNvPr>
          <p:cNvSpPr txBox="1"/>
          <p:nvPr/>
        </p:nvSpPr>
        <p:spPr>
          <a:xfrm>
            <a:off x="81206" y="50309"/>
            <a:ext cx="4113953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Curses Israel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Deuteronomy 11:26-29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Past:	Ezekiel 1:1-2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597 BC, Ezekiel is 25 and in exile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593 BC, Ezekiel‘s 30</a:t>
            </a:r>
            <a:r>
              <a:rPr lang="en-US" sz="2000" baseline="30000" dirty="0">
                <a:solidFill>
                  <a:schemeClr val="bg1"/>
                </a:solidFill>
              </a:rPr>
              <a:t>th </a:t>
            </a:r>
            <a:r>
              <a:rPr lang="en-US" sz="2000" dirty="0">
                <a:solidFill>
                  <a:schemeClr val="bg1"/>
                </a:solidFill>
              </a:rPr>
              <a:t>birthday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(priest to prophet)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1:3-7:27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593 BC,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(of king Jehoiachin in exile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of 13 exact dates)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       </a:t>
            </a: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8-19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592 BC, 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20-23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591 BC,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       Ezekiel 24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588 BC, 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 </a:t>
            </a:r>
            <a:r>
              <a:rPr lang="en-US" sz="2000" dirty="0">
                <a:solidFill>
                  <a:schemeClr val="bg1"/>
                </a:solidFill>
              </a:rPr>
              <a:t>day</a:t>
            </a:r>
            <a:r>
              <a:rPr lang="en-US" sz="2000" dirty="0"/>
              <a:t>s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Siege of Jerusalem begins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2729D-639D-7B89-857A-D2B545091D9B}"/>
              </a:ext>
            </a:extLst>
          </p:cNvPr>
          <p:cNvSpPr txBox="1"/>
          <p:nvPr/>
        </p:nvSpPr>
        <p:spPr>
          <a:xfrm>
            <a:off x="4336758" y="50309"/>
            <a:ext cx="4142403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Curses Gentiles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1 Peter 4:17-19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25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1-2.  Ammon &amp; Moab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3.  Edom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4.  Philistia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400" b="1" dirty="0">
                <a:solidFill>
                  <a:schemeClr val="bg1"/>
                </a:solidFill>
              </a:rPr>
              <a:t>            Ezekiel 26-28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u="sng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u="sng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586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                  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5-6.  </a:t>
            </a:r>
            <a:r>
              <a:rPr lang="en-US" sz="2000" dirty="0" err="1">
                <a:solidFill>
                  <a:schemeClr val="bg1"/>
                </a:solidFill>
              </a:rPr>
              <a:t>Tyre</a:t>
            </a:r>
            <a:r>
              <a:rPr lang="en-US" sz="2000" dirty="0">
                <a:solidFill>
                  <a:schemeClr val="bg1"/>
                </a:solidFill>
              </a:rPr>
              <a:t> &amp; </a:t>
            </a:r>
            <a:r>
              <a:rPr lang="en-US" sz="2000" dirty="0" err="1">
                <a:solidFill>
                  <a:schemeClr val="bg1"/>
                </a:solidFill>
              </a:rPr>
              <a:t>Zidon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400" b="1" dirty="0">
                <a:solidFill>
                  <a:schemeClr val="bg1"/>
                </a:solidFill>
              </a:rPr>
              <a:t>              Ezekiel 29-32           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</a:rPr>
              <a:t>Egypt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       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587 BC,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571 BC, </a:t>
            </a:r>
            <a:r>
              <a:rPr lang="en-US" sz="2000" b="1" dirty="0">
                <a:solidFill>
                  <a:schemeClr val="bg1"/>
                </a:solidFill>
              </a:rPr>
              <a:t>27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year,    </a:t>
            </a:r>
            <a:r>
              <a:rPr lang="en-US" sz="2000" dirty="0">
                <a:solidFill>
                  <a:schemeClr val="bg1"/>
                </a:solidFill>
              </a:rPr>
              <a:t>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month,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587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month,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587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3</a:t>
            </a:r>
            <a:r>
              <a:rPr lang="en-US" sz="2000" baseline="30000" dirty="0">
                <a:solidFill>
                  <a:schemeClr val="bg1"/>
                </a:solidFill>
              </a:rPr>
              <a:t>rd</a:t>
            </a:r>
            <a:r>
              <a:rPr lang="en-US" sz="2000" dirty="0">
                <a:solidFill>
                  <a:schemeClr val="bg1"/>
                </a:solidFill>
              </a:rPr>
              <a:t> month,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585 BC,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585 BC,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                   15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34D2C-B874-3C30-B900-299BD092FC2D}"/>
              </a:ext>
            </a:extLst>
          </p:cNvPr>
          <p:cNvSpPr txBox="1"/>
          <p:nvPr/>
        </p:nvSpPr>
        <p:spPr>
          <a:xfrm>
            <a:off x="8620760" y="52852"/>
            <a:ext cx="3469714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Blesses Israel</a:t>
            </a:r>
          </a:p>
          <a:p>
            <a:pPr algn="ctr"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</a:rPr>
              <a:t>Deuteronomy 11:26-29</a:t>
            </a:r>
          </a:p>
          <a:p>
            <a:pPr algn="ctr"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400" b="1" dirty="0">
                <a:solidFill>
                  <a:schemeClr val="bg1"/>
                </a:solidFill>
              </a:rPr>
              <a:t>           Ezekiel 33-36</a:t>
            </a: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</a:rPr>
              <a:t>                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585 BC – Jerusalem destroyed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/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highlight>
                  <a:srgbClr val="FFFF00"/>
                </a:highlight>
              </a:rPr>
              <a:t>Present/Future: Eze 37-39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1900-20xx AD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(Zionist and Israel-1948/67/73)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highlight>
                <a:srgbClr val="FFFF00"/>
              </a:highlight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* The rapture of the church  </a:t>
            </a:r>
          </a:p>
          <a:p>
            <a:pPr marL="342900" marR="0" indent="-34290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Is before the 7-year tribulation.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Future:  Ezekiel 40-48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573 BC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25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year, </a:t>
            </a:r>
            <a:r>
              <a:rPr lang="en-US" sz="2000" dirty="0">
                <a:solidFill>
                  <a:schemeClr val="bg1"/>
                </a:solidFill>
              </a:rPr>
              <a:t>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 (14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 after Jerusalem falls)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20xx  AD - Millennial Temple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design – worship - location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(Revelation </a:t>
            </a:r>
            <a:r>
              <a:rPr lang="en-US" sz="2000">
                <a:solidFill>
                  <a:schemeClr val="bg1"/>
                </a:solidFill>
              </a:rPr>
              <a:t>6-20)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9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Image result for Ezekiel 38-39 war">
            <a:extLst>
              <a:ext uri="{FF2B5EF4-FFF2-40B4-BE49-F238E27FC236}">
                <a16:creationId xmlns:a16="http://schemas.microsoft.com/office/drawing/2014/main" id="{7180C159-0587-E271-1C70-DEECD1FF5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12" y="478962"/>
            <a:ext cx="3666716" cy="2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D7EBF-9FAC-D2D6-2FA9-02C38DD3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B59574-4CD3-4A56-8C7E-A4671EBF73B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Image result for Ezekiel 38-39 war map">
            <a:extLst>
              <a:ext uri="{FF2B5EF4-FFF2-40B4-BE49-F238E27FC236}">
                <a16:creationId xmlns:a16="http://schemas.microsoft.com/office/drawing/2014/main" id="{01B952FA-2B9A-5091-62E4-3EEE110B7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8" y="2829506"/>
            <a:ext cx="3666716" cy="35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E064BE-0121-54C2-2640-A68087BB57C5}"/>
              </a:ext>
            </a:extLst>
          </p:cNvPr>
          <p:cNvSpPr txBox="1"/>
          <p:nvPr/>
        </p:nvSpPr>
        <p:spPr>
          <a:xfrm>
            <a:off x="2244651" y="3981275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Black Sea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30E68-D6E5-EF97-790B-59E461E40F9C}"/>
              </a:ext>
            </a:extLst>
          </p:cNvPr>
          <p:cNvSpPr txBox="1"/>
          <p:nvPr/>
        </p:nvSpPr>
        <p:spPr>
          <a:xfrm>
            <a:off x="4786439" y="5711289"/>
            <a:ext cx="6907688" cy="67710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Gog is north of the Black Sea!    </a:t>
            </a:r>
            <a:r>
              <a:rPr lang="en-US" sz="1400" dirty="0" err="1">
                <a:solidFill>
                  <a:schemeClr val="bg1"/>
                </a:solidFill>
              </a:rPr>
              <a:t>Togarmah</a:t>
            </a:r>
            <a:r>
              <a:rPr lang="en-US" sz="1400" dirty="0">
                <a:solidFill>
                  <a:schemeClr val="bg1"/>
                </a:solidFill>
              </a:rPr>
              <a:t> = Turkey area.  Persia = Iran area.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Tarshish = Great Britain.    Young Lions = U.S.A., Canada, Australia.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E127BF8-0C94-7D4F-489C-F2044D2CD804}"/>
              </a:ext>
            </a:extLst>
          </p:cNvPr>
          <p:cNvSpPr/>
          <p:nvPr/>
        </p:nvSpPr>
        <p:spPr>
          <a:xfrm rot="5400000">
            <a:off x="4256555" y="5867553"/>
            <a:ext cx="365127" cy="6946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E8BD3-AE06-ABBB-C820-AC1C4443E93E}"/>
              </a:ext>
            </a:extLst>
          </p:cNvPr>
          <p:cNvSpPr txBox="1"/>
          <p:nvPr/>
        </p:nvSpPr>
        <p:spPr>
          <a:xfrm>
            <a:off x="4338320" y="4304098"/>
            <a:ext cx="7355807" cy="133113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THREE MAJOR NEW TESTAMENT ENDTIME PROPHETIC BATTLES CONCERN ISRAEL AND THE NATIONS      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1st  </a:t>
            </a:r>
            <a:r>
              <a:rPr lang="en-US" sz="1200" b="1" dirty="0" err="1">
                <a:solidFill>
                  <a:schemeClr val="bg1"/>
                </a:solidFill>
              </a:rPr>
              <a:t>Ez</a:t>
            </a:r>
            <a:r>
              <a:rPr lang="en-US" sz="1200" b="1" dirty="0">
                <a:solidFill>
                  <a:schemeClr val="bg1"/>
                </a:solidFill>
              </a:rPr>
              <a:t> 38-39 &amp; Rev 16</a:t>
            </a:r>
            <a:r>
              <a:rPr lang="en-US" sz="1200" dirty="0">
                <a:solidFill>
                  <a:schemeClr val="bg1"/>
                </a:solidFill>
              </a:rPr>
              <a:t>:  at end of the 7-year tribulation.   (</a:t>
            </a:r>
            <a:r>
              <a:rPr lang="en-US" sz="1200" b="1" dirty="0">
                <a:solidFill>
                  <a:schemeClr val="bg1"/>
                </a:solidFill>
              </a:rPr>
              <a:t>Return of Christ</a:t>
            </a:r>
            <a:r>
              <a:rPr lang="en-US" sz="1200" dirty="0">
                <a:solidFill>
                  <a:schemeClr val="bg1"/>
                </a:solidFill>
              </a:rPr>
              <a:t>:  Armageddon, Revelation 16-18)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n-US" sz="1200" baseline="30000" dirty="0">
                <a:solidFill>
                  <a:schemeClr val="bg1"/>
                </a:solidFill>
              </a:rPr>
              <a:t>nd</a:t>
            </a:r>
            <a:r>
              <a:rPr lang="en-US" sz="1200" dirty="0">
                <a:solidFill>
                  <a:schemeClr val="bg1"/>
                </a:solidFill>
              </a:rPr>
              <a:t>  </a:t>
            </a:r>
            <a:r>
              <a:rPr lang="en-US" sz="1200" b="1" dirty="0">
                <a:solidFill>
                  <a:schemeClr val="bg1"/>
                </a:solidFill>
              </a:rPr>
              <a:t>Revelation 20:  </a:t>
            </a:r>
            <a:r>
              <a:rPr lang="en-US" sz="1200" dirty="0">
                <a:solidFill>
                  <a:schemeClr val="bg1"/>
                </a:solidFill>
              </a:rPr>
              <a:t>at end of the 1000 years kingdom.      (</a:t>
            </a:r>
            <a:r>
              <a:rPr lang="en-US" sz="1200" b="1" dirty="0">
                <a:solidFill>
                  <a:schemeClr val="bg1"/>
                </a:solidFill>
              </a:rPr>
              <a:t>Reign of Christ</a:t>
            </a:r>
            <a:r>
              <a:rPr lang="en-US" sz="1200" dirty="0">
                <a:solidFill>
                  <a:schemeClr val="bg1"/>
                </a:solidFill>
              </a:rPr>
              <a:t>:  Gog &amp; Magog, Revelation 19-20) 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Note:  The rapture of the church is before the wrath of God.  Wars and rumors of wars, Matthew 24-25 &amp; Psalm 83.</a:t>
            </a:r>
          </a:p>
        </p:txBody>
      </p:sp>
      <p:pic>
        <p:nvPicPr>
          <p:cNvPr id="2" name="Picture 2" descr="Map of Europe, Asia, Middle East, and North Africa">
            <a:extLst>
              <a:ext uri="{FF2B5EF4-FFF2-40B4-BE49-F238E27FC236}">
                <a16:creationId xmlns:a16="http://schemas.microsoft.com/office/drawing/2014/main" id="{1A844285-7CFC-1226-6827-93585A52A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21485" b="8862"/>
          <a:stretch/>
        </p:blipFill>
        <p:spPr bwMode="auto">
          <a:xfrm>
            <a:off x="4786439" y="478962"/>
            <a:ext cx="6907688" cy="37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92DFC7D-E659-44D5-007F-7ECE2FC19BD5}"/>
              </a:ext>
            </a:extLst>
          </p:cNvPr>
          <p:cNvSpPr/>
          <p:nvPr/>
        </p:nvSpPr>
        <p:spPr>
          <a:xfrm rot="10800000">
            <a:off x="8749864" y="3719487"/>
            <a:ext cx="433248" cy="57415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D2A37-CDEF-F3E1-9EA5-ACAA077F7BAA}"/>
              </a:ext>
            </a:extLst>
          </p:cNvPr>
          <p:cNvSpPr txBox="1"/>
          <p:nvPr/>
        </p:nvSpPr>
        <p:spPr>
          <a:xfrm>
            <a:off x="6177280" y="43813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28D129-BC7C-2782-BFFD-841F5B3F75AA}"/>
              </a:ext>
            </a:extLst>
          </p:cNvPr>
          <p:cNvSpPr txBox="1"/>
          <p:nvPr/>
        </p:nvSpPr>
        <p:spPr>
          <a:xfrm>
            <a:off x="375921" y="25887"/>
            <a:ext cx="11399486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God knows and reveals to man in His time and timing, Ezekiel 37:3  (“it is written in the prophets”  John 6:45  </a:t>
            </a:r>
          </a:p>
        </p:txBody>
      </p:sp>
    </p:spTree>
    <p:extLst>
      <p:ext uri="{BB962C8B-B14F-4D97-AF65-F5344CB8AC3E}">
        <p14:creationId xmlns:p14="http://schemas.microsoft.com/office/powerpoint/2010/main" val="177500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203118" y="585613"/>
            <a:ext cx="11816161" cy="58785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Ezekiel</a:t>
            </a:r>
            <a:r>
              <a:rPr lang="en-US" sz="2400" u="sng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	        								</a:t>
            </a:r>
            <a:endParaRPr lang="en-US" sz="6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37:1-14    The Valley of “Very” Dry Bones 					</a:t>
            </a: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  </a:t>
            </a:r>
            <a:r>
              <a:rPr lang="en-US" sz="2000" dirty="0">
                <a:solidFill>
                  <a:schemeClr val="bg1"/>
                </a:solidFill>
              </a:rPr>
              <a:t>Hebrew </a:t>
            </a:r>
            <a:r>
              <a:rPr lang="en-US" sz="2000" dirty="0" err="1">
                <a:solidFill>
                  <a:schemeClr val="bg1"/>
                </a:solidFill>
              </a:rPr>
              <a:t>Ruah</a:t>
            </a:r>
            <a:r>
              <a:rPr lang="en-US" sz="2000" dirty="0">
                <a:solidFill>
                  <a:schemeClr val="bg1"/>
                </a:solidFill>
              </a:rPr>
              <a:t> (10x):  Spirit (Gen 1:2), wind (Gen 3:18), spirit (Gen 6:3), breath (Gen 6:17), mind (Gen 26:35)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False:  T-rex dinosaur bones with tissue and blood cells billions of years old (no, 6-10K years old) 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37:15-28  Writing on Two Sticks and Uniting into One Stick				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      </a:t>
            </a:r>
            <a:r>
              <a:rPr lang="en-US" sz="2000" dirty="0">
                <a:solidFill>
                  <a:schemeClr val="bg1"/>
                </a:solidFill>
              </a:rPr>
              <a:t>Ezekiel’s last</a:t>
            </a:r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 meme:  Judah &amp; Israel united and cleansed (when?  not Ezra – Nehemiah, but the far future)</a:t>
            </a:r>
          </a:p>
          <a:p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        12-14, grave to Israel (who &amp; when?  Jews as a nation &amp; </a:t>
            </a:r>
            <a:r>
              <a:rPr lang="en-US" sz="2000" dirty="0" err="1">
                <a:solidFill>
                  <a:schemeClr val="bg1"/>
                </a:solidFill>
                <a:highlight>
                  <a:srgbClr val="000080"/>
                </a:highlight>
              </a:rPr>
              <a:t>trib</a:t>
            </a:r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 saints).  26-28, My sanctuary/tabernacle, </a:t>
            </a:r>
            <a:r>
              <a:rPr lang="en-US" sz="2000" dirty="0" err="1">
                <a:solidFill>
                  <a:schemeClr val="bg1"/>
                </a:solidFill>
                <a:highlight>
                  <a:srgbClr val="000080"/>
                </a:highlight>
              </a:rPr>
              <a:t>Ez</a:t>
            </a:r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 40. 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38-39	     I am Against Gog  </a:t>
            </a:r>
            <a:r>
              <a:rPr lang="en-US" sz="2000" dirty="0">
                <a:solidFill>
                  <a:schemeClr val="bg1"/>
                </a:solidFill>
              </a:rPr>
              <a:t>(in the land of Magog, chief prince of </a:t>
            </a:r>
            <a:r>
              <a:rPr lang="en-US" sz="2000" dirty="0" err="1">
                <a:solidFill>
                  <a:schemeClr val="bg1"/>
                </a:solidFill>
              </a:rPr>
              <a:t>Meshech</a:t>
            </a:r>
            <a:r>
              <a:rPr lang="en-US" sz="2000" dirty="0">
                <a:solidFill>
                  <a:schemeClr val="bg1"/>
                </a:solidFill>
              </a:rPr>
              <a:t> &amp; Tubal – north of Black Sea)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38:1-13 (Gog referred to 34x)  Gog is from the far north (38:6, 15, 39:2)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    38:10-12 (Persia, Ethiopia, Libya, Gomer, </a:t>
            </a:r>
            <a:r>
              <a:rPr lang="en-US" sz="2000" dirty="0" err="1">
                <a:solidFill>
                  <a:schemeClr val="bg1"/>
                </a:solidFill>
              </a:rPr>
              <a:t>Togarmah</a:t>
            </a:r>
            <a:r>
              <a:rPr lang="en-US" sz="2000" dirty="0">
                <a:solidFill>
                  <a:schemeClr val="bg1"/>
                </a:solidFill>
              </a:rPr>
              <a:t>) against 38:13 (Sheba-</a:t>
            </a:r>
            <a:r>
              <a:rPr lang="en-US" sz="2000" dirty="0" err="1">
                <a:solidFill>
                  <a:schemeClr val="bg1"/>
                </a:solidFill>
              </a:rPr>
              <a:t>Dedan</a:t>
            </a:r>
            <a:r>
              <a:rPr lang="en-US" sz="2000" dirty="0">
                <a:solidFill>
                  <a:schemeClr val="bg1"/>
                </a:solidFill>
              </a:rPr>
              <a:t>, Tarshish-young lions)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38:14-39:29 (only God referred to 59x.  I/Me/My)</a:t>
            </a:r>
            <a:endParaRPr lang="en-US" sz="2000" dirty="0">
              <a:solidFill>
                <a:schemeClr val="bg1"/>
              </a:solidFill>
              <a:highlight>
                <a:srgbClr val="0000FF"/>
              </a:highlight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           38:19-23  a great earthquake (19-20),  sword, pestilence, blood, rain, hailstones, fire, brimstone (21-22)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</a:t>
            </a:r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39:1-7, Gog is turned back after 5/6 destroyed (38:19-23).</a:t>
            </a:r>
          </a:p>
          <a:p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        39:8-20, </a:t>
            </a:r>
            <a:r>
              <a:rPr lang="en-US" sz="2000" dirty="0" err="1">
                <a:solidFill>
                  <a:schemeClr val="bg1"/>
                </a:solidFill>
                <a:highlight>
                  <a:srgbClr val="000080"/>
                </a:highlight>
              </a:rPr>
              <a:t>Endtime</a:t>
            </a:r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 battle of Armageddon is at the end of 7-year tribulation in Rev 16-18.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39:21-29  (house of Israel 30x – they/them/their).</a:t>
            </a:r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  God sets His glory among the heathen. 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Next Sunday:  Ezekiel  40-42;  read ahead questions on the back.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0" y="-4880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Let us Sanctify God’s Holy Name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380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287676" y="872051"/>
            <a:ext cx="11630346" cy="58785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   Preconceptions:  Do you believe this temple is past, present, future; or unsure?  (Ezekiel 40-48, Rev 19-20)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2.   What impressed you about the design of: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Temple of God (</a:t>
            </a:r>
            <a:r>
              <a:rPr lang="en-US" sz="2000" dirty="0" err="1">
                <a:solidFill>
                  <a:schemeClr val="bg1"/>
                </a:solidFill>
              </a:rPr>
              <a:t>Ez</a:t>
            </a:r>
            <a:r>
              <a:rPr lang="en-US" sz="2000" dirty="0">
                <a:solidFill>
                  <a:schemeClr val="bg1"/>
                </a:solidFill>
              </a:rPr>
              <a:t> 40), The Holy Place in the Temple (</a:t>
            </a:r>
            <a:r>
              <a:rPr lang="en-US" sz="2000" dirty="0" err="1">
                <a:solidFill>
                  <a:schemeClr val="bg1"/>
                </a:solidFill>
              </a:rPr>
              <a:t>Ez</a:t>
            </a:r>
            <a:r>
              <a:rPr lang="en-US" sz="2000" dirty="0">
                <a:solidFill>
                  <a:schemeClr val="bg1"/>
                </a:solidFill>
              </a:rPr>
              <a:t> 41), and The Courtyards of the Temple (</a:t>
            </a:r>
            <a:r>
              <a:rPr lang="en-US" sz="2000" dirty="0" err="1">
                <a:solidFill>
                  <a:schemeClr val="bg1"/>
                </a:solidFill>
              </a:rPr>
              <a:t>Ez</a:t>
            </a:r>
            <a:r>
              <a:rPr lang="en-US" sz="2000" dirty="0">
                <a:solidFill>
                  <a:schemeClr val="bg1"/>
                </a:solidFill>
              </a:rPr>
              <a:t> 42)?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dirty="0">
                <a:solidFill>
                  <a:schemeClr val="bg1"/>
                </a:solidFill>
              </a:rPr>
              <a:t>What is your overall impression of the design of this temple?</a:t>
            </a:r>
          </a:p>
          <a:p>
            <a:pPr marL="457200" indent="-457200">
              <a:buAutoNum type="arabicPeriod" startAt="3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dirty="0">
                <a:solidFill>
                  <a:schemeClr val="bg1"/>
                </a:solidFill>
              </a:rPr>
              <a:t>How does this temple relate to your life as a disciple of Jesus Christ? 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5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5.    How did the Holy Spirit speak to you while reading /studying Ezekiel chapters 40-42?</a:t>
            </a: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5"/>
            </a:pPr>
            <a:endParaRPr lang="en-US" sz="20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213360" y="127141"/>
            <a:ext cx="11704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Ezekiel 40-42 read ahead questions (the Millennial Temple’s Design)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480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33809</TotalTime>
  <Words>945</Words>
  <Application>Microsoft Office PowerPoint</Application>
  <PresentationFormat>Widescreen</PresentationFormat>
  <Paragraphs>181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Fellowship Church Sunday School  Jul-Sep 2023  Ezekiel:  Prophet on a Short Leash  Today: Turn to Ezekiel 37-39  Let us Sanctify God’s Holy Name   teacher:  Bill Heath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 Heath</cp:lastModifiedBy>
  <cp:revision>483</cp:revision>
  <cp:lastPrinted>2023-09-03T11:28:34Z</cp:lastPrinted>
  <dcterms:created xsi:type="dcterms:W3CDTF">2021-12-26T22:17:50Z</dcterms:created>
  <dcterms:modified xsi:type="dcterms:W3CDTF">2023-09-03T11:28:37Z</dcterms:modified>
</cp:coreProperties>
</file>