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2" r:id="rId3"/>
    <p:sldId id="28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2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reel/93717650739512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Jul-Sep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Ezekiel:  Prophet on a Short Leash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Today:  Turn to Ezekiel 4-7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 Jerusalem’s &amp; Israel’s End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teacher:  Minister William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67778" y="522727"/>
            <a:ext cx="7772399" cy="607858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4-6  Public Object Lessons (7) </a:t>
            </a:r>
            <a:endParaRPr lang="en-US" sz="2400" strike="sngStrike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NO WORDS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(1-2)  </a:t>
            </a:r>
            <a:r>
              <a:rPr lang="en-US" sz="2000" dirty="0">
                <a:solidFill>
                  <a:schemeClr val="bg1"/>
                </a:solidFill>
              </a:rPr>
              <a:t>4:1-2 drawing Jerusalem under siege. 4:3 frying pan barrier.</a:t>
            </a:r>
          </a:p>
          <a:p>
            <a:endParaRPr lang="en-US" sz="12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(3-5)  </a:t>
            </a:r>
            <a:r>
              <a:rPr lang="en-US" sz="2000" dirty="0">
                <a:solidFill>
                  <a:schemeClr val="bg1"/>
                </a:solidFill>
              </a:rPr>
              <a:t>4:4-8 390/40 days=years. 4:9-11 &amp; 16-17 daily eat and drink small portions.  12-15 cook bread using dung.  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(6) </a:t>
            </a:r>
            <a:r>
              <a:rPr lang="en-US" sz="2000" dirty="0">
                <a:solidFill>
                  <a:schemeClr val="bg1"/>
                </a:solidFill>
              </a:rPr>
              <a:t>5:1-17 shave hair &amp; beard – weigh &amp; balanced in 3 parts:  famine, sword, and exile.  5:3 residue of hair for remnant.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WORDS WITH FACE TOWARD THE MOUNTAINS OF ISRAEL  </a:t>
            </a:r>
            <a:r>
              <a:rPr lang="en-US" sz="2000" b="1" dirty="0">
                <a:hlinkClick r:id="rId2"/>
              </a:rPr>
              <a:t>Facebook</a:t>
            </a:r>
            <a:endParaRPr lang="en-US" sz="2000" b="1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(7)  </a:t>
            </a:r>
            <a:r>
              <a:rPr lang="en-US" sz="2000" dirty="0">
                <a:solidFill>
                  <a:schemeClr val="bg1"/>
                </a:solidFill>
              </a:rPr>
              <a:t>6:1-7 speak to Israel, 8-10 remnant, 11-14 clap hand &amp; stomp foot.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7:1-27  WORDS TOWARD THE LAND OF ISRAEL (Jeremiah 21-23)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7:7, 10  the morning is come (the light of the Lord God with judgment)</a:t>
            </a:r>
          </a:p>
          <a:p>
            <a:r>
              <a:rPr lang="en-US" sz="2000" dirty="0">
                <a:solidFill>
                  <a:schemeClr val="bg1"/>
                </a:solidFill>
              </a:rPr>
              <a:t>1 Thessalonians  5:1-6,  peace and safety, child of day.  5:10 God has not appointed us unto wrath.  2 Thes 2:3 falling away first.  Comfort 5x.</a:t>
            </a:r>
          </a:p>
          <a:p>
            <a:endParaRPr lang="en-US" sz="7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Next Sunday:  Ezekiel  8-11, reading questions on the back.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8148320" y="507258"/>
            <a:ext cx="3875903" cy="612321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Judgment to come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Past:  Ezekiel 1:1a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597 BC, Ezekiel is 25 in exile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593 BC, Ezekiel‘s 30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aseline="30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birthday (priest to prophet)</a:t>
            </a: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Present:  Ezekiel 1:1b-7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592 BC,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 of Jehoiachin </a:t>
            </a:r>
            <a:r>
              <a:rPr lang="en-US" sz="2400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            </a:t>
            </a: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Future:  Ezekiel 8-19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591 BC, 6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6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               </a:t>
            </a:r>
            <a:r>
              <a:rPr lang="en-US" sz="2400" b="1" dirty="0">
                <a:solidFill>
                  <a:schemeClr val="bg1"/>
                </a:solidFill>
              </a:rPr>
              <a:t>Ezekiel 20-23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590 BC, 7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    Ezekiel 24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588 BC, 9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 &amp;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Siege of Jerusalem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Ezekiel 26-32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586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Destruction of Jerusalem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Judgment of Nations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77517"/>
            <a:ext cx="79805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4-7, Jerusalem’s and Israel’s End</a:t>
            </a:r>
            <a:endParaRPr lang="en-US" sz="32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7443724" y="573527"/>
            <a:ext cx="1216152" cy="36512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287676" y="648531"/>
            <a:ext cx="11630346" cy="600164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Israel’s sin caused God’s glory to depart from the temple.  How does our sin affect God’s glory and presence with us?</a:t>
            </a:r>
          </a:p>
          <a:p>
            <a:pPr marL="457200" indent="-457200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r>
              <a:rPr lang="en-US" dirty="0">
                <a:solidFill>
                  <a:schemeClr val="bg1"/>
                </a:solidFill>
              </a:rPr>
              <a:t>Describe a time when, like Ezekiel,  you needed a refresher of God’s original call?</a:t>
            </a:r>
          </a:p>
          <a:p>
            <a:pPr marL="457200" indent="-457200"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r>
              <a:rPr lang="en-US" dirty="0">
                <a:solidFill>
                  <a:schemeClr val="bg1"/>
                </a:solidFill>
              </a:rPr>
              <a:t>If God were to judge your nation, do you think  He would protect Christians from suffering?  Why or why not?</a:t>
            </a:r>
          </a:p>
          <a:p>
            <a:pPr marL="457200" indent="-457200"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r>
              <a:rPr lang="en-US" dirty="0">
                <a:solidFill>
                  <a:schemeClr val="bg1"/>
                </a:solidFill>
              </a:rPr>
              <a:t>What do you think it was like for Ezekiel to hear that God’s destruction had begun in Jerusalem?</a:t>
            </a:r>
          </a:p>
          <a:p>
            <a:pPr marL="457200" indent="-457200">
              <a:buAutoNum type="arabicPeriod" startAt="5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 startAt="5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r>
              <a:rPr lang="en-US" dirty="0">
                <a:solidFill>
                  <a:schemeClr val="bg1"/>
                </a:solidFill>
              </a:rPr>
              <a:t>How did the Holy Spirit speak to you while reading Ezekiel chapters 8-11?</a:t>
            </a:r>
            <a:endParaRPr lang="en-US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105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105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105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 startAt="5"/>
            </a:pP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571567" y="15975"/>
            <a:ext cx="109663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8-11 The Glory Departs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480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16265</TotalTime>
  <Words>432</Words>
  <Application>Microsoft Office PowerPoint</Application>
  <PresentationFormat>Widescreen</PresentationFormat>
  <Paragraphs>85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Jul-Sep 2023  Ezekiel:  Prophet on a Short Leash  Today:  Turn to Ezekiel 4-7   Jerusalem’s &amp; Israel’s End   teacher:  Minister William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264</cp:revision>
  <cp:lastPrinted>2023-07-09T11:56:28Z</cp:lastPrinted>
  <dcterms:created xsi:type="dcterms:W3CDTF">2021-12-26T22:17:50Z</dcterms:created>
  <dcterms:modified xsi:type="dcterms:W3CDTF">2023-07-09T11:56:33Z</dcterms:modified>
</cp:coreProperties>
</file>