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2" r:id="rId3"/>
    <p:sldId id="288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2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7/9/2023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7/9/2023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reel/9371765073951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Jul-Sep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Ezekiel:  Prophet on a Short Leash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Today:  Turn to Ezekiel 4-7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 Jerusalem’s &amp; Israel’s End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teacher:  Minister William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67778" y="522727"/>
            <a:ext cx="7772399" cy="607858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4-6  Public Object Lessons (7) </a:t>
            </a:r>
            <a:endParaRPr lang="en-US" sz="2400" strike="sngStrike" dirty="0">
              <a:solidFill>
                <a:schemeClr val="bg1"/>
              </a:solidFill>
            </a:endParaRPr>
          </a:p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NO WORDS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(1-2)  </a:t>
            </a:r>
            <a:r>
              <a:rPr lang="en-US" sz="2000" dirty="0">
                <a:solidFill>
                  <a:schemeClr val="bg1"/>
                </a:solidFill>
              </a:rPr>
              <a:t>4:1-2 drawing Jerusalem under siege. 4:3 frying pan barrier.</a:t>
            </a:r>
          </a:p>
          <a:p>
            <a:endParaRPr lang="en-US" sz="12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(3-5)  </a:t>
            </a:r>
            <a:r>
              <a:rPr lang="en-US" sz="2000" dirty="0">
                <a:solidFill>
                  <a:schemeClr val="bg1"/>
                </a:solidFill>
              </a:rPr>
              <a:t>4:4-8 390/40 days=years. 4:9-11 &amp; 16-17 daily eat and drink small portions.  12-15 cook bread using dung.  </a:t>
            </a:r>
            <a:endParaRPr lang="en-US" sz="1600" dirty="0">
              <a:solidFill>
                <a:schemeClr val="bg1"/>
              </a:solidFill>
            </a:endParaRP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(6) </a:t>
            </a:r>
            <a:r>
              <a:rPr lang="en-US" sz="2000" dirty="0">
                <a:solidFill>
                  <a:schemeClr val="bg1"/>
                </a:solidFill>
              </a:rPr>
              <a:t>5:1-17 shave hair &amp; beard – weigh &amp; balanced in 3 parts:  famine, sword, and exile.  5:3 residue of hair for remnant.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WORDS WITH FACE TOWARD THE MOUNTAINS OF ISRAEL  </a:t>
            </a:r>
            <a:r>
              <a:rPr lang="en-US" sz="2000" b="1" dirty="0">
                <a:hlinkClick r:id="rId2"/>
              </a:rPr>
              <a:t>Facebook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(7)  </a:t>
            </a:r>
            <a:r>
              <a:rPr lang="en-US" sz="2000" dirty="0">
                <a:solidFill>
                  <a:schemeClr val="bg1"/>
                </a:solidFill>
              </a:rPr>
              <a:t>6:1-7 speak to Israel, 8-10 remnant, 11-14 clap hand &amp; stomp foot.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7:1-27  WORDS TOWARD THE LAND OF ISRAEL (Jeremiah 21-23)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7:7, 10  the morning is come (the light of the Lord God with judgment)</a:t>
            </a:r>
          </a:p>
          <a:p>
            <a:r>
              <a:rPr lang="en-US" sz="2000" dirty="0">
                <a:solidFill>
                  <a:schemeClr val="bg1"/>
                </a:solidFill>
              </a:rPr>
              <a:t>1 Thessalonians  5:1-6,  peace and safety, child of day.  5:10 God has not appointed us unto wrath.  2 Thes 2:3 falling away first.  Comfort 5x.</a:t>
            </a:r>
          </a:p>
          <a:p>
            <a:endParaRPr lang="en-US" sz="7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Next Sunday:  Ezekiel  8-11, reading questions on the back.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8148320" y="507258"/>
            <a:ext cx="3875903" cy="612321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solidFill>
                  <a:schemeClr val="bg1"/>
                </a:solidFill>
              </a:rPr>
              <a:t>Judgment to come</a:t>
            </a: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Past:  Ezekiel 1:1a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597 BC, Ezekiel is 25 in exile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593 BC, Ezekiel‘s 30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aseline="30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birthday (priest to prophet)</a:t>
            </a: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Present:  Ezekiel 1:1b-7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592 BC,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 of Jehoiachin </a:t>
            </a:r>
            <a:r>
              <a:rPr lang="en-US" sz="2400" dirty="0">
                <a:solidFill>
                  <a:schemeClr val="bg1"/>
                </a:solidFill>
              </a:rPr>
              <a:t>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        </a:t>
            </a:r>
            <a:endParaRPr lang="en-US" sz="24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Future:  Ezekiel 8-19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591 BC,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6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</a:rPr>
              <a:t>                </a:t>
            </a:r>
            <a:r>
              <a:rPr lang="en-US" sz="2400" b="1" dirty="0">
                <a:solidFill>
                  <a:schemeClr val="bg1"/>
                </a:solidFill>
              </a:rPr>
              <a:t>Ezekiel 20-23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590 BC, 7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5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day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                Ezekiel 24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588 BC, 9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year, 10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month &amp; day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Siege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</a:rPr>
              <a:t>Ezekiel 26-32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586 BC, 11</a:t>
            </a:r>
            <a:r>
              <a:rPr lang="en-US" sz="2000" baseline="30000" dirty="0">
                <a:solidFill>
                  <a:schemeClr val="bg1"/>
                </a:solidFill>
              </a:rPr>
              <a:t>TH</a:t>
            </a:r>
            <a:r>
              <a:rPr lang="en-US" sz="2000" dirty="0">
                <a:solidFill>
                  <a:schemeClr val="bg1"/>
                </a:solidFill>
              </a:rPr>
              <a:t> year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Destruction of Jerusalem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bg1"/>
                </a:solidFill>
              </a:rPr>
              <a:t>                Judgment of Nations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67777" y="-77517"/>
            <a:ext cx="7980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4-7, Jerusalem’s and Israel’s End</a:t>
            </a:r>
            <a:endParaRPr lang="en-US" sz="3200" dirty="0"/>
          </a:p>
        </p:txBody>
      </p:sp>
      <p:sp>
        <p:nvSpPr>
          <p:cNvPr id="3" name="Arrow: Left-Right 2">
            <a:extLst>
              <a:ext uri="{FF2B5EF4-FFF2-40B4-BE49-F238E27FC236}">
                <a16:creationId xmlns:a16="http://schemas.microsoft.com/office/drawing/2014/main" id="{674677D2-3C8D-6968-E103-79AA5807FC48}"/>
              </a:ext>
            </a:extLst>
          </p:cNvPr>
          <p:cNvSpPr/>
          <p:nvPr/>
        </p:nvSpPr>
        <p:spPr>
          <a:xfrm>
            <a:off x="7443724" y="573527"/>
            <a:ext cx="1216152" cy="365125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287676" y="648531"/>
            <a:ext cx="11630346" cy="6001643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en-US" dirty="0">
                <a:solidFill>
                  <a:schemeClr val="bg1"/>
                </a:solidFill>
              </a:rPr>
              <a:t>Israel’s sin caused God’s glory to depart from the temple.  How does our sin affect God’s glory and presence with us?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Describe a time when, like Ezekiel,  you needed a refresher of God’s original call?</a:t>
            </a: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If God were to judge your nation, do you think  He would protect Christians from suffering?  Why or why not?</a:t>
            </a: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2"/>
            </a:pPr>
            <a:r>
              <a:rPr lang="en-US" dirty="0">
                <a:solidFill>
                  <a:schemeClr val="bg1"/>
                </a:solidFill>
              </a:rPr>
              <a:t>What do you think it was like for Ezekiel to hear that God’s destruction had begun in Jerusalem?</a:t>
            </a:r>
          </a:p>
          <a:p>
            <a:pPr marL="457200" indent="-457200">
              <a:buAutoNum type="arabicPeriod" startAt="5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AutoNum type="arabicPeriod" startAt="5"/>
            </a:pPr>
            <a:endParaRPr lang="en-US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r>
              <a:rPr lang="en-US" dirty="0">
                <a:solidFill>
                  <a:schemeClr val="bg1"/>
                </a:solidFill>
              </a:rPr>
              <a:t>How did the Holy Spirit speak to you while reading Ezekiel chapters 8-11?</a:t>
            </a:r>
            <a:endParaRPr lang="en-US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  <a:p>
            <a:pPr marL="457200" indent="-457200">
              <a:buFontTx/>
              <a:buAutoNum type="arabicPeriod" startAt="5"/>
            </a:pPr>
            <a:endParaRPr lang="en-US" sz="1050" b="1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571567" y="15975"/>
            <a:ext cx="109663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Ezekiel 8-11 The Glory Departs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34805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16265</TotalTime>
  <Words>432</Words>
  <Application>Microsoft Office PowerPoint</Application>
  <PresentationFormat>Widescreen</PresentationFormat>
  <Paragraphs>85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Jul-Sep 2023  Ezekiel:  Prophet on a Short Leash  Today:  Turn to Ezekiel 4-7   Jerusalem’s &amp; Israel’s End   teacher:  Minister William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 Heath</cp:lastModifiedBy>
  <cp:revision>264</cp:revision>
  <cp:lastPrinted>2023-07-09T11:56:28Z</cp:lastPrinted>
  <dcterms:created xsi:type="dcterms:W3CDTF">2021-12-26T22:17:50Z</dcterms:created>
  <dcterms:modified xsi:type="dcterms:W3CDTF">2023-07-09T11:56:33Z</dcterms:modified>
</cp:coreProperties>
</file>