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9" r:id="rId3"/>
    <p:sldId id="290" r:id="rId4"/>
    <p:sldId id="282" r:id="rId5"/>
    <p:sldId id="288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4AA90D-1AC6-4833-A0FC-5AE4ACB72110}">
          <p14:sldIdLst>
            <p14:sldId id="256"/>
            <p14:sldId id="289"/>
            <p14:sldId id="290"/>
            <p14:sldId id="282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A852-B911-4C93-AAB0-2DFCCC3B37E5}" type="datetimeFigureOut">
              <a:rPr lang="en-US" smtClean="0"/>
              <a:t>9/9/2023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6C9B-4AE2-4BE4-88B6-FD41C40E5B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D91B-08C7-467F-847E-DF9B26D7F106}" type="datetime1">
              <a:rPr lang="en-US" smtClean="0"/>
              <a:t>9/9/2023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01E-E8C6-4C34-B121-70E6A0F72FA4}" type="datetime1">
              <a:rPr lang="en-US" smtClean="0"/>
              <a:t>9/9/2023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DCB-9E33-406B-8993-93B407C8AEDF}" type="datetime1">
              <a:rPr lang="en-US" smtClean="0"/>
              <a:t>9/9/2023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933-78D6-457E-8F14-AFA89ECC8267}" type="datetime1">
              <a:rPr lang="en-US" smtClean="0"/>
              <a:t>9/9/2023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FE4-ECE3-441B-8DE4-8CF91CAB2B70}" type="datetime1">
              <a:rPr lang="en-US" smtClean="0"/>
              <a:t>9/9/2023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43AA-FBEE-4F81-A443-1C8CD7DDF835}" type="datetime1">
              <a:rPr lang="en-US" smtClean="0"/>
              <a:t>9/9/2023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9EB-98E0-4D5D-B6DF-8519E307DFA6}" type="datetime1">
              <a:rPr lang="en-US" smtClean="0"/>
              <a:t>9/9/2023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E05A-7379-4D93-AF01-9D8AF38840C3}" type="datetime1">
              <a:rPr lang="en-US" smtClean="0"/>
              <a:t>9/9/2023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8107-E5F8-4F74-BA23-95B63BC6E742}" type="datetime1">
              <a:rPr lang="en-US" smtClean="0"/>
              <a:t>9/9/2023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544C-1053-4FDB-8753-91F19867B1A0}" type="datetime1">
              <a:rPr lang="en-US" smtClean="0"/>
              <a:t>9/9/2023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38D4-A85E-4FB5-B742-29A5014475E6}" type="datetime1">
              <a:rPr lang="en-US" smtClean="0"/>
              <a:t>9/9/2023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456C-99C5-4DC7-A8BD-98578A665D3E}" type="datetime1">
              <a:rPr lang="en-US" smtClean="0"/>
              <a:t>9/9/2023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768" y="565265"/>
            <a:ext cx="8284464" cy="5635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Jul-Sep 2023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Ezekiel:  Prophet on a Short Leash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Today: Turn to Ezekiel 40-42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Design of the Millennial Temple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teacher:  Bill Heath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54D75-14E2-8689-744B-9F75B961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ADE31-88A2-9B6D-97C1-D463DC63A1E3}"/>
              </a:ext>
            </a:extLst>
          </p:cNvPr>
          <p:cNvSpPr txBox="1"/>
          <p:nvPr/>
        </p:nvSpPr>
        <p:spPr>
          <a:xfrm>
            <a:off x="81206" y="50309"/>
            <a:ext cx="4113953" cy="67387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God Curses Israel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Deuteronomy 11:26-29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Past:	Ezekiel 1:1-2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597 BC, Ezekiel is 25 and in exile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593 BC, Ezekiel‘s 30</a:t>
            </a:r>
            <a:r>
              <a:rPr lang="en-US" sz="2000" baseline="30000" dirty="0">
                <a:solidFill>
                  <a:schemeClr val="bg1"/>
                </a:solidFill>
              </a:rPr>
              <a:t>th </a:t>
            </a:r>
            <a:r>
              <a:rPr lang="en-US" sz="2000" dirty="0">
                <a:solidFill>
                  <a:schemeClr val="bg1"/>
                </a:solidFill>
              </a:rPr>
              <a:t>birthday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 (priest to prophet)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1:3-7:27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593 BC,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4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(of king Jehoiachin in exile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of 13 exact dates)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        </a:t>
            </a: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8-19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592 BC, 6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6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20-23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591 BC, 7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            Ezekiel 24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588 BC, 9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10</a:t>
            </a:r>
            <a:r>
              <a:rPr lang="en-US" sz="2000" baseline="30000" dirty="0">
                <a:solidFill>
                  <a:schemeClr val="bg1"/>
                </a:solidFill>
              </a:rPr>
              <a:t>th </a:t>
            </a:r>
            <a:r>
              <a:rPr lang="en-US" sz="2000" dirty="0">
                <a:solidFill>
                  <a:schemeClr val="bg1"/>
                </a:solidFill>
              </a:rPr>
              <a:t>day</a:t>
            </a:r>
            <a:r>
              <a:rPr lang="en-US" sz="2000" dirty="0"/>
              <a:t>s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Siege of Jerusalem begins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2729D-639D-7B89-857A-D2B545091D9B}"/>
              </a:ext>
            </a:extLst>
          </p:cNvPr>
          <p:cNvSpPr txBox="1"/>
          <p:nvPr/>
        </p:nvSpPr>
        <p:spPr>
          <a:xfrm>
            <a:off x="4336758" y="50309"/>
            <a:ext cx="4142403" cy="67387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God Curses Gentiles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1 Peter 4:17-19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25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1-2. Ammon &amp; Moab (Lot’s daughters)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3. Edom (</a:t>
            </a:r>
            <a:r>
              <a:rPr lang="en-US" sz="2000" dirty="0" err="1">
                <a:solidFill>
                  <a:schemeClr val="bg1"/>
                </a:solidFill>
              </a:rPr>
              <a:t>Ez</a:t>
            </a:r>
            <a:r>
              <a:rPr lang="en-US" sz="2000" dirty="0">
                <a:solidFill>
                  <a:schemeClr val="bg1"/>
                </a:solidFill>
              </a:rPr>
              <a:t> 35, Obadiah)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4. Philistia (Palestine)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en-US" sz="2400" b="1" dirty="0">
                <a:solidFill>
                  <a:schemeClr val="bg1"/>
                </a:solidFill>
              </a:rPr>
              <a:t>            Ezekiel 26-28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u="sng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u="sng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586 BC, 11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                      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5-6.  </a:t>
            </a:r>
            <a:r>
              <a:rPr lang="en-US" sz="2000" dirty="0" err="1">
                <a:solidFill>
                  <a:schemeClr val="bg1"/>
                </a:solidFill>
              </a:rPr>
              <a:t>Tyre</a:t>
            </a:r>
            <a:r>
              <a:rPr lang="en-US" sz="2000" dirty="0">
                <a:solidFill>
                  <a:schemeClr val="bg1"/>
                </a:solidFill>
              </a:rPr>
              <a:t> &amp; </a:t>
            </a:r>
            <a:r>
              <a:rPr lang="en-US" sz="2000" dirty="0" err="1">
                <a:solidFill>
                  <a:schemeClr val="bg1"/>
                </a:solidFill>
              </a:rPr>
              <a:t>Zidon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400" b="1" dirty="0">
                <a:solidFill>
                  <a:schemeClr val="bg1"/>
                </a:solidFill>
              </a:rPr>
              <a:t>              Ezekiel 29-32           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algn="ctr"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</a:rPr>
              <a:t>Egypt 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       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587 BC,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571 BC, </a:t>
            </a:r>
            <a:r>
              <a:rPr lang="en-US" sz="2000" b="1" dirty="0">
                <a:solidFill>
                  <a:schemeClr val="bg1"/>
                </a:solidFill>
              </a:rPr>
              <a:t>27</a:t>
            </a:r>
            <a:r>
              <a:rPr lang="en-US" sz="2000" b="1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 year,    </a:t>
            </a:r>
            <a:r>
              <a:rPr lang="en-US" sz="2000" dirty="0">
                <a:solidFill>
                  <a:schemeClr val="bg1"/>
                </a:solidFill>
              </a:rPr>
              <a:t>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month,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587 BC, 11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month, 7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587 BC, 11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  3</a:t>
            </a:r>
            <a:r>
              <a:rPr lang="en-US" sz="2000" baseline="30000" dirty="0">
                <a:solidFill>
                  <a:schemeClr val="bg1"/>
                </a:solidFill>
              </a:rPr>
              <a:t>rd</a:t>
            </a:r>
            <a:r>
              <a:rPr lang="en-US" sz="2000" dirty="0">
                <a:solidFill>
                  <a:schemeClr val="bg1"/>
                </a:solidFill>
              </a:rPr>
              <a:t> month,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585 BC, 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585 BC, 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                     15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534D2C-B874-3C30-B900-299BD092FC2D}"/>
              </a:ext>
            </a:extLst>
          </p:cNvPr>
          <p:cNvSpPr txBox="1"/>
          <p:nvPr/>
        </p:nvSpPr>
        <p:spPr>
          <a:xfrm>
            <a:off x="8620760" y="52852"/>
            <a:ext cx="3469714" cy="67387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God Blesses Israel</a:t>
            </a:r>
          </a:p>
          <a:p>
            <a:pPr algn="ctr"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</a:rPr>
              <a:t>Deuteronomy 11:26-29</a:t>
            </a:r>
          </a:p>
          <a:p>
            <a:pPr algn="ctr"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400" b="1" dirty="0">
                <a:solidFill>
                  <a:schemeClr val="bg1"/>
                </a:solidFill>
              </a:rPr>
              <a:t>           Ezekiel 33-36</a:t>
            </a:r>
          </a:p>
          <a:p>
            <a:pPr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</a:rPr>
              <a:t>                 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585 BC – Jerusalem destroyed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Present/Future: Eze 37-39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1900-20xx AD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(Zionist and Israel-1948/67/73)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* The Battle of Armageddon, </a:t>
            </a:r>
          </a:p>
          <a:p>
            <a:pPr marL="342900" marR="0" indent="-34290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Revelation 16.  Romans 11.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highlight>
                  <a:srgbClr val="FFFF00"/>
                </a:highlight>
              </a:rPr>
              <a:t>Future:  Ezekiel 40-48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highlight>
                  <a:srgbClr val="FFFF00"/>
                </a:highlight>
              </a:rPr>
              <a:t>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highlight>
                  <a:srgbClr val="FFFF00"/>
                </a:highlight>
              </a:rPr>
              <a:t> 573 BC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highlight>
                  <a:srgbClr val="FFFF00"/>
                </a:highlight>
              </a:rPr>
              <a:t>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b="1" dirty="0">
                <a:highlight>
                  <a:srgbClr val="FFFF00"/>
                </a:highlight>
              </a:rPr>
              <a:t>25</a:t>
            </a:r>
            <a:r>
              <a:rPr lang="en-US" sz="2000" b="1" baseline="30000" dirty="0">
                <a:highlight>
                  <a:srgbClr val="FFFF00"/>
                </a:highlight>
              </a:rPr>
              <a:t>th</a:t>
            </a:r>
            <a:r>
              <a:rPr lang="en-US" sz="2000" b="1" dirty="0">
                <a:highlight>
                  <a:srgbClr val="FFFF00"/>
                </a:highlight>
              </a:rPr>
              <a:t> year, </a:t>
            </a:r>
            <a:r>
              <a:rPr lang="en-US" sz="2000" dirty="0">
                <a:highlight>
                  <a:srgbClr val="FFFF00"/>
                </a:highlight>
              </a:rPr>
              <a:t>1</a:t>
            </a:r>
            <a:r>
              <a:rPr lang="en-US" sz="2000" baseline="30000" dirty="0">
                <a:highlight>
                  <a:srgbClr val="FFFF00"/>
                </a:highlight>
              </a:rPr>
              <a:t>st</a:t>
            </a:r>
            <a:r>
              <a:rPr lang="en-US" sz="2000" dirty="0">
                <a:highlight>
                  <a:srgbClr val="FFFF00"/>
                </a:highlight>
              </a:rPr>
              <a:t> month, 10</a:t>
            </a:r>
            <a:r>
              <a:rPr lang="en-US" sz="2000" baseline="30000" dirty="0">
                <a:highlight>
                  <a:srgbClr val="FFFF00"/>
                </a:highlight>
              </a:rPr>
              <a:t>th</a:t>
            </a:r>
            <a:r>
              <a:rPr lang="en-US" sz="2000" dirty="0">
                <a:highlight>
                  <a:srgbClr val="FFFF00"/>
                </a:highlight>
              </a:rPr>
              <a:t> day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highlight>
                  <a:srgbClr val="FFFF00"/>
                </a:highlight>
              </a:rPr>
              <a:t> (14</a:t>
            </a:r>
            <a:r>
              <a:rPr lang="en-US" sz="2000" baseline="30000" dirty="0">
                <a:highlight>
                  <a:srgbClr val="FFFF00"/>
                </a:highlight>
              </a:rPr>
              <a:t>th</a:t>
            </a:r>
            <a:r>
              <a:rPr lang="en-US" sz="2000" dirty="0">
                <a:highlight>
                  <a:srgbClr val="FFFF00"/>
                </a:highlight>
              </a:rPr>
              <a:t> year after Jerusalem falls)</a:t>
            </a: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highlight>
                  <a:srgbClr val="FFFF00"/>
                </a:highlight>
              </a:rPr>
              <a:t>20xx  AD - Millennial Temple</a:t>
            </a: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highlight>
                  <a:srgbClr val="FFFF00"/>
                </a:highlight>
              </a:rPr>
              <a:t>design </a:t>
            </a:r>
            <a:r>
              <a:rPr lang="en-US" sz="2000">
                <a:highlight>
                  <a:srgbClr val="FFFF00"/>
                </a:highlight>
              </a:rPr>
              <a:t>– ministry </a:t>
            </a:r>
            <a:r>
              <a:rPr lang="en-US" sz="2000" dirty="0">
                <a:highlight>
                  <a:srgbClr val="FFFF00"/>
                </a:highlight>
              </a:rPr>
              <a:t>- location</a:t>
            </a: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highlight>
                  <a:srgbClr val="FFFF00"/>
                </a:highlight>
              </a:rPr>
              <a:t>(Revelation 19-20)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9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D7EBF-9FAC-D2D6-2FA9-02C38DD3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B59574-4CD3-4A56-8C7E-A4671EBF73B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92DFC7D-E659-44D5-007F-7ECE2FC19BD5}"/>
              </a:ext>
            </a:extLst>
          </p:cNvPr>
          <p:cNvSpPr/>
          <p:nvPr/>
        </p:nvSpPr>
        <p:spPr>
          <a:xfrm rot="10800000">
            <a:off x="8749864" y="3719487"/>
            <a:ext cx="433248" cy="57415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8D2A37-CDEF-F3E1-9EA5-ACAA077F7BAA}"/>
              </a:ext>
            </a:extLst>
          </p:cNvPr>
          <p:cNvSpPr txBox="1"/>
          <p:nvPr/>
        </p:nvSpPr>
        <p:spPr>
          <a:xfrm>
            <a:off x="6177280" y="43813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8" descr="Tempel van Ezechiël - Christipedia">
            <a:extLst>
              <a:ext uri="{FF2B5EF4-FFF2-40B4-BE49-F238E27FC236}">
                <a16:creationId xmlns:a16="http://schemas.microsoft.com/office/drawing/2014/main" id="{93FA4B21-E149-442C-D890-E5F8CD7B5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91" y="3293158"/>
            <a:ext cx="5976257" cy="353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llennial Temple Model of Ezekiel's vision, Third 3rd temples, 40 ...">
            <a:extLst>
              <a:ext uri="{FF2B5EF4-FFF2-40B4-BE49-F238E27FC236}">
                <a16:creationId xmlns:a16="http://schemas.microsoft.com/office/drawing/2014/main" id="{CD9B4695-6FB2-2046-7945-8C3FC4E4D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86" y="0"/>
            <a:ext cx="4865914" cy="334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78A7B54-B5A2-6E06-5851-010183C1C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" y="-15958"/>
            <a:ext cx="6845852" cy="684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0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28C80F-547A-88DE-D2CF-5DDA87457928}"/>
              </a:ext>
            </a:extLst>
          </p:cNvPr>
          <p:cNvSpPr txBox="1"/>
          <p:nvPr/>
        </p:nvSpPr>
        <p:spPr>
          <a:xfrm>
            <a:off x="187919" y="572526"/>
            <a:ext cx="11816161" cy="612475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Ezekiel</a:t>
            </a:r>
            <a:r>
              <a:rPr lang="en-US" sz="2400" u="sng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</a:rPr>
              <a:t>	        								</a:t>
            </a:r>
            <a:endParaRPr lang="en-US" sz="6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40:1-4	A date, visions, land of Israel, a man (angel), a measuring line and rod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    </a:t>
            </a:r>
            <a:r>
              <a:rPr lang="en-US" sz="2000" dirty="0">
                <a:solidFill>
                  <a:schemeClr val="bg1"/>
                </a:solidFill>
              </a:rPr>
              <a:t>cubit = 21 inches, reed (rod = 5 cubits or 10.5 feet), hand breadth = 3 inches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        </a:t>
            </a:r>
            <a:r>
              <a:rPr lang="en-US" sz="2000" u="sng" dirty="0">
                <a:solidFill>
                  <a:schemeClr val="bg1"/>
                </a:solidFill>
              </a:rPr>
              <a:t>look </a:t>
            </a:r>
            <a:r>
              <a:rPr lang="en-US" sz="2000" dirty="0">
                <a:solidFill>
                  <a:schemeClr val="bg1"/>
                </a:solidFill>
              </a:rPr>
              <a:t>with your eyes,</a:t>
            </a:r>
            <a:r>
              <a:rPr lang="en-US" sz="2000" u="sng" dirty="0">
                <a:solidFill>
                  <a:schemeClr val="bg1"/>
                </a:solidFill>
              </a:rPr>
              <a:t> hear </a:t>
            </a:r>
            <a:r>
              <a:rPr lang="en-US" sz="2000" dirty="0">
                <a:solidFill>
                  <a:schemeClr val="bg1"/>
                </a:solidFill>
              </a:rPr>
              <a:t>with your ears, </a:t>
            </a:r>
            <a:r>
              <a:rPr lang="en-US" sz="2000" u="sng" dirty="0">
                <a:solidFill>
                  <a:schemeClr val="bg1"/>
                </a:solidFill>
              </a:rPr>
              <a:t>set your heart</a:t>
            </a:r>
            <a:r>
              <a:rPr lang="en-US" sz="2000" dirty="0">
                <a:solidFill>
                  <a:schemeClr val="bg1"/>
                </a:solidFill>
              </a:rPr>
              <a:t>, and </a:t>
            </a:r>
            <a:r>
              <a:rPr lang="en-US" sz="2000" u="sng" dirty="0">
                <a:solidFill>
                  <a:schemeClr val="bg1"/>
                </a:solidFill>
              </a:rPr>
              <a:t>declare</a:t>
            </a:r>
            <a:r>
              <a:rPr lang="en-US" sz="2000" dirty="0">
                <a:solidFill>
                  <a:schemeClr val="bg1"/>
                </a:solidFill>
              </a:rPr>
              <a:t> to the house of Israel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40:5-27 Outer Court, 28-49 Inner Court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          gates – 6 each (east, north, south – 3 to outer court and 3 to inner court), palm trees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          burnt offering, sin offering, and trespass offering.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41:1-16 Temple, 17-26 Sanctuary</a:t>
            </a:r>
          </a:p>
          <a:p>
            <a:r>
              <a:rPr lang="en-US" sz="2000" dirty="0">
                <a:solidFill>
                  <a:schemeClr val="bg1"/>
                </a:solidFill>
                <a:highlight>
                  <a:srgbClr val="000080"/>
                </a:highlight>
              </a:rPr>
              <a:t>                   1-16 temple measurements. 17-26 sanctuary, cherubim and palm trees.             </a:t>
            </a:r>
          </a:p>
          <a:p>
            <a:endParaRPr lang="en-US" sz="1200" b="1" dirty="0">
              <a:solidFill>
                <a:schemeClr val="bg1"/>
              </a:solidFill>
              <a:highlight>
                <a:srgbClr val="000080"/>
              </a:highlight>
            </a:endParaRPr>
          </a:p>
          <a:p>
            <a:r>
              <a:rPr lang="en-US" sz="2400" b="1" dirty="0">
                <a:solidFill>
                  <a:schemeClr val="bg1"/>
                </a:solidFill>
                <a:highlight>
                  <a:srgbClr val="000080"/>
                </a:highlight>
              </a:rPr>
              <a:t>42:1-20 Courtyards of the Temple </a:t>
            </a:r>
          </a:p>
          <a:p>
            <a:r>
              <a:rPr lang="en-US" sz="2000" dirty="0">
                <a:solidFill>
                  <a:schemeClr val="bg1"/>
                </a:solidFill>
                <a:highlight>
                  <a:srgbClr val="000080"/>
                </a:highlight>
              </a:rPr>
              <a:t>                  Offerings:  grain, sin, and trespass.  Holy things.  Priests minister.   </a:t>
            </a:r>
          </a:p>
          <a:p>
            <a:r>
              <a:rPr lang="en-US" sz="2000" dirty="0">
                <a:solidFill>
                  <a:schemeClr val="bg1"/>
                </a:solidFill>
                <a:highlight>
                  <a:srgbClr val="000080"/>
                </a:highlight>
              </a:rPr>
              <a:t>                  15-20:  outer wall measures 500 x 500 reeds to separate the sanctuary from the profane place</a:t>
            </a:r>
            <a:endParaRPr lang="en-US" sz="1200" dirty="0">
              <a:solidFill>
                <a:schemeClr val="bg1"/>
              </a:solidFill>
              <a:highlight>
                <a:srgbClr val="000080"/>
              </a:highlight>
            </a:endParaRPr>
          </a:p>
          <a:p>
            <a:endParaRPr lang="en-US" sz="1200" dirty="0">
              <a:solidFill>
                <a:schemeClr val="bg1"/>
              </a:solidFill>
              <a:highlight>
                <a:srgbClr val="000080"/>
              </a:highlight>
            </a:endParaRPr>
          </a:p>
          <a:p>
            <a:r>
              <a:rPr lang="en-US" sz="2000" dirty="0">
                <a:solidFill>
                  <a:schemeClr val="bg1"/>
                </a:solidFill>
                <a:highlight>
                  <a:srgbClr val="000080"/>
                </a:highlight>
              </a:rPr>
              <a:t>What is missing?  Court of the gentiles, court of the women, laver, table of showbread, lampstands, altar of                       </a:t>
            </a:r>
          </a:p>
          <a:p>
            <a:r>
              <a:rPr lang="en-US" sz="2000" dirty="0">
                <a:solidFill>
                  <a:schemeClr val="bg1"/>
                </a:solidFill>
                <a:highlight>
                  <a:srgbClr val="000080"/>
                </a:highlight>
              </a:rPr>
              <a:t>                                 incense, the ark, the curtain between the holy place and most holy place.</a:t>
            </a:r>
          </a:p>
          <a:p>
            <a:r>
              <a:rPr lang="en-US" sz="2000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endParaRPr lang="en-US" sz="1400" dirty="0">
              <a:solidFill>
                <a:schemeClr val="bg1"/>
              </a:solidFill>
              <a:highlight>
                <a:srgbClr val="000080"/>
              </a:highlight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Next Sunday:  Ezekiel  43-46;  read ahead questions on the back.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D5AF4-D87B-5A3B-BC99-38E180F17D80}"/>
              </a:ext>
            </a:extLst>
          </p:cNvPr>
          <p:cNvSpPr txBox="1"/>
          <p:nvPr/>
        </p:nvSpPr>
        <p:spPr>
          <a:xfrm>
            <a:off x="0" y="-48805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Design of the Millennial Temple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380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28C80F-547A-88DE-D2CF-5DDA87457928}"/>
              </a:ext>
            </a:extLst>
          </p:cNvPr>
          <p:cNvSpPr txBox="1"/>
          <p:nvPr/>
        </p:nvSpPr>
        <p:spPr>
          <a:xfrm>
            <a:off x="287676" y="872051"/>
            <a:ext cx="11630346" cy="58785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  Preconceptions:  Do you believe this temple is past, present, future; or unsure?   Literal or symbolic?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Why?  Specify Scripture.  (Ezekiel 40-48, Rev 19-20)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2.  What Levitical feasts are specified?  (45:21-25)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3.  What Levitical offerings are specified?  (43:19-46:20) </a:t>
            </a:r>
          </a:p>
          <a:p>
            <a:pPr marL="457200" indent="-457200">
              <a:buAutoNum type="arabicPeriod" startAt="3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3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3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4.  Why are the Old Testament law of Moses feasts and offerings practiced? 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5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5.  How did the Holy Spirit speak to you while reading /studying Ezekiel chapters 43-46?</a:t>
            </a:r>
            <a:endParaRPr lang="en-US" sz="2000" b="1" dirty="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 startAt="5"/>
            </a:pPr>
            <a:endParaRPr lang="en-US" sz="20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7D2F-BD80-D3BE-C719-19F87937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D5AF4-D87B-5A3B-BC99-38E180F17D80}"/>
              </a:ext>
            </a:extLst>
          </p:cNvPr>
          <p:cNvSpPr txBox="1"/>
          <p:nvPr/>
        </p:nvSpPr>
        <p:spPr>
          <a:xfrm>
            <a:off x="228603" y="127141"/>
            <a:ext cx="117982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Ezekiel 43-46 read ahead questions (the Millennial Temple’s Ministry)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4805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34407</TotalTime>
  <Words>700</Words>
  <Application>Microsoft Office PowerPoint</Application>
  <PresentationFormat>Widescreen</PresentationFormat>
  <Paragraphs>170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Fellowship Church Sunday School  Jul-Sep 2023  Ezekiel:  Prophet on a Short Leash  Today: Turn to Ezekiel 40-42  Design of the Millennial Temple   teacher:  Bill Heath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</dc:title>
  <dc:creator>William Heath</dc:creator>
  <cp:lastModifiedBy>Bill Heath</cp:lastModifiedBy>
  <cp:revision>496</cp:revision>
  <cp:lastPrinted>2023-09-03T11:42:59Z</cp:lastPrinted>
  <dcterms:created xsi:type="dcterms:W3CDTF">2021-12-26T22:17:50Z</dcterms:created>
  <dcterms:modified xsi:type="dcterms:W3CDTF">2023-09-10T03:29:10Z</dcterms:modified>
</cp:coreProperties>
</file>