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0" r:id="rId4"/>
    <p:sldId id="291" r:id="rId5"/>
    <p:sldId id="282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9"/>
            <p14:sldId id="290"/>
            <p14:sldId id="29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Turn to Ezekiel 43-46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Ministry of the Millennial Temple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4D75-14E2-8689-744B-9F75B96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ADE31-88A2-9B6D-97C1-D463DC63A1E3}"/>
              </a:ext>
            </a:extLst>
          </p:cNvPr>
          <p:cNvSpPr txBox="1"/>
          <p:nvPr/>
        </p:nvSpPr>
        <p:spPr>
          <a:xfrm>
            <a:off x="81206" y="50309"/>
            <a:ext cx="411395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Israel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	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birthday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(priest to prophet)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1:3-7:27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(of king Jehoiachin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of 13 exact dates)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591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day</a:t>
            </a:r>
            <a:r>
              <a:rPr lang="en-US" sz="2000" dirty="0"/>
              <a:t>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 begins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729D-639D-7B89-857A-D2B545091D9B}"/>
              </a:ext>
            </a:extLst>
          </p:cNvPr>
          <p:cNvSpPr txBox="1"/>
          <p:nvPr/>
        </p:nvSpPr>
        <p:spPr>
          <a:xfrm>
            <a:off x="4336758" y="50309"/>
            <a:ext cx="414240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Gentiles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1 Peter 4:17-19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25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1-2. Ammon &amp; Moab (Lot’s daughters)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3. Edom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35, Obadiah)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4. Philistia (Palestine)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   Ezekiel 26-28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586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5-6. 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Zidon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   Ezekiel 29-32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Egypt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571 BC,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  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4D2C-B874-3C30-B900-299BD092FC2D}"/>
              </a:ext>
            </a:extLst>
          </p:cNvPr>
          <p:cNvSpPr txBox="1"/>
          <p:nvPr/>
        </p:nvSpPr>
        <p:spPr>
          <a:xfrm>
            <a:off x="8620760" y="52852"/>
            <a:ext cx="3469714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Blesses Israel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Ezekiel 33-36</a:t>
            </a: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 – Jerusalem destroyed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Present/Future: Eze 37-39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1900-20xx AD. (Zion/Israel-Arab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battles-1948/67/73)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* Tribulation - Armageddon, </a:t>
            </a:r>
          </a:p>
          <a:p>
            <a:pPr marL="342900" marR="0" indent="-3429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Revelation 16-18.  Romans 11.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ighlight>
                  <a:srgbClr val="FFFF00"/>
                </a:highlight>
              </a:rPr>
              <a:t>Future:  Ezekiel 40-48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573 BC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25</a:t>
            </a:r>
            <a:r>
              <a:rPr lang="en-US" sz="2000" b="1" baseline="30000" dirty="0">
                <a:highlight>
                  <a:srgbClr val="FFFF00"/>
                </a:highlight>
              </a:rPr>
              <a:t>th</a:t>
            </a:r>
            <a:r>
              <a:rPr lang="en-US" sz="2000" b="1" dirty="0">
                <a:highlight>
                  <a:srgbClr val="FFFF00"/>
                </a:highlight>
              </a:rPr>
              <a:t> year, </a:t>
            </a:r>
            <a:r>
              <a:rPr lang="en-US" sz="2000" dirty="0">
                <a:highlight>
                  <a:srgbClr val="FFFF00"/>
                </a:highlight>
              </a:rPr>
              <a:t>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month, 10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 (14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 after Jerusalem falls)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20xx  AD - Millennial Temple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design – ministry - location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(Revelation 20)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D7EBF-9FAC-D2D6-2FA9-02C38DD3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92DFC7D-E659-44D5-007F-7ECE2FC19BD5}"/>
              </a:ext>
            </a:extLst>
          </p:cNvPr>
          <p:cNvSpPr/>
          <p:nvPr/>
        </p:nvSpPr>
        <p:spPr>
          <a:xfrm rot="10800000">
            <a:off x="8749864" y="3719487"/>
            <a:ext cx="433248" cy="57415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D2A37-CDEF-F3E1-9EA5-ACAA077F7BAA}"/>
              </a:ext>
            </a:extLst>
          </p:cNvPr>
          <p:cNvSpPr txBox="1"/>
          <p:nvPr/>
        </p:nvSpPr>
        <p:spPr>
          <a:xfrm>
            <a:off x="6177280" y="4381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8" descr="Tempel van Ezechiël - Christipedia">
            <a:extLst>
              <a:ext uri="{FF2B5EF4-FFF2-40B4-BE49-F238E27FC236}">
                <a16:creationId xmlns:a16="http://schemas.microsoft.com/office/drawing/2014/main" id="{93FA4B21-E149-442C-D890-E5F8CD7B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1" y="3293158"/>
            <a:ext cx="5976257" cy="35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llennial Temple Model of Ezekiel's vision, Third 3rd temples, 40 ...">
            <a:extLst>
              <a:ext uri="{FF2B5EF4-FFF2-40B4-BE49-F238E27FC236}">
                <a16:creationId xmlns:a16="http://schemas.microsoft.com/office/drawing/2014/main" id="{CD9B4695-6FB2-2046-7945-8C3FC4E4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0"/>
            <a:ext cx="4865914" cy="3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8A7B54-B5A2-6E06-5851-010183C1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" y="-15958"/>
            <a:ext cx="6845852" cy="68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0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87919" y="572526"/>
            <a:ext cx="11816161" cy="61247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OFFERINGS</a:t>
            </a:r>
            <a:r>
              <a:rPr lang="en-US" sz="2000" b="1" dirty="0">
                <a:solidFill>
                  <a:schemeClr val="bg1"/>
                </a:solidFill>
              </a:rPr>
              <a:t>				 </a:t>
            </a:r>
            <a:r>
              <a:rPr lang="en-US" sz="2000" dirty="0">
                <a:solidFill>
                  <a:schemeClr val="bg1"/>
                </a:solidFill>
              </a:rPr>
              <a:t>(Leviticus 1-7)	      Priest’s duty to discern and teach (Lev 10:1-11)</a:t>
            </a:r>
          </a:p>
          <a:p>
            <a:r>
              <a:rPr lang="en-US" sz="2000" dirty="0">
                <a:solidFill>
                  <a:schemeClr val="bg1"/>
                </a:solidFill>
              </a:rPr>
              <a:t>1. Burnt (12x)	43:18, 24, 27; 44:11; 45:15, 17, 23, 25; 46:2,12-13, 15        Altar consecrated: 40:27, 43:13-17</a:t>
            </a:r>
          </a:p>
          <a:p>
            <a:r>
              <a:rPr lang="en-US" sz="2000" dirty="0">
                <a:solidFill>
                  <a:schemeClr val="bg1"/>
                </a:solidFill>
              </a:rPr>
              <a:t>2. Sin (11x)	43:19, 22, 25; 44:27, 29; 45:17, 19, 22-23, 25; 46:20</a:t>
            </a:r>
          </a:p>
          <a:p>
            <a:r>
              <a:rPr lang="en-US" sz="2000" dirty="0">
                <a:solidFill>
                  <a:schemeClr val="bg1"/>
                </a:solidFill>
              </a:rPr>
              <a:t>3. Peace (5x)	43:27, 45:15, 17; 46:2, 12</a:t>
            </a:r>
          </a:p>
          <a:p>
            <a:r>
              <a:rPr lang="en-US" sz="2000" dirty="0">
                <a:solidFill>
                  <a:schemeClr val="bg1"/>
                </a:solidFill>
              </a:rPr>
              <a:t>4. Grain (10x)	44:29, 45:13, 15, 17, 24-25; 46:11, 14-15, 20.  with oil (8x): 45:14, 24-25, 46:5, 7, 11, 14-15 </a:t>
            </a:r>
          </a:p>
          <a:p>
            <a:r>
              <a:rPr lang="en-US" sz="2000" dirty="0">
                <a:solidFill>
                  <a:schemeClr val="bg1"/>
                </a:solidFill>
              </a:rPr>
              <a:t>5. Trespass (2x)	44:29; 46:20	</a:t>
            </a:r>
          </a:p>
          <a:p>
            <a:r>
              <a:rPr lang="en-US" sz="2000" dirty="0">
                <a:solidFill>
                  <a:schemeClr val="bg1"/>
                </a:solidFill>
              </a:rPr>
              <a:t>6. Drink (1x)	45:17 (44:21 no priest drinks wine in the inner court)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FEASTS</a:t>
            </a:r>
            <a:r>
              <a:rPr lang="en-US" sz="2000" b="1" dirty="0">
                <a:solidFill>
                  <a:schemeClr val="bg1"/>
                </a:solidFill>
              </a:rPr>
              <a:t>					</a:t>
            </a:r>
            <a:r>
              <a:rPr lang="en-US" sz="2000" dirty="0">
                <a:solidFill>
                  <a:schemeClr val="bg1"/>
                </a:solidFill>
              </a:rPr>
              <a:t>(Leviticus 23)</a:t>
            </a: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u="sng" dirty="0">
                <a:solidFill>
                  <a:schemeClr val="bg1"/>
                </a:solidFill>
              </a:rPr>
              <a:t>SPECIAL DAYS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1-2. Passover &amp; Unleavened Bread	45:18-24		1. New moons: 45:17, 46:1 (monthly)</a:t>
            </a:r>
          </a:p>
          <a:p>
            <a:r>
              <a:rPr lang="en-US" sz="2000" dirty="0">
                <a:solidFill>
                  <a:schemeClr val="bg1"/>
                </a:solidFill>
              </a:rPr>
              <a:t>3.     Tabernacles	45:25 					2. Sabbaths:      45:17, 46:1 (every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day)</a:t>
            </a:r>
          </a:p>
          <a:p>
            <a:r>
              <a:rPr lang="en-US" sz="2000" dirty="0">
                <a:solidFill>
                  <a:schemeClr val="bg1"/>
                </a:solidFill>
              </a:rPr>
              <a:t>							3. Year of liberty:  46:17 (every  50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year)</a:t>
            </a:r>
          </a:p>
          <a:p>
            <a:r>
              <a:rPr lang="en-US" sz="2000" b="1" u="sng" dirty="0">
                <a:solidFill>
                  <a:schemeClr val="bg1"/>
                </a:solidFill>
              </a:rPr>
              <a:t>OMITTED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Offerings: daily burnt each evening, incense, wave or heave, high priest</a:t>
            </a:r>
          </a:p>
          <a:p>
            <a:r>
              <a:rPr lang="en-US" sz="2000" dirty="0">
                <a:solidFill>
                  <a:schemeClr val="bg1"/>
                </a:solidFill>
              </a:rPr>
              <a:t>Feasts: </a:t>
            </a:r>
            <a:r>
              <a:rPr lang="en-US" sz="2000" dirty="0" err="1">
                <a:solidFill>
                  <a:schemeClr val="bg1"/>
                </a:solidFill>
              </a:rPr>
              <a:t>Firstfruit</a:t>
            </a:r>
            <a:r>
              <a:rPr lang="en-US" sz="2000" dirty="0">
                <a:solidFill>
                  <a:schemeClr val="bg1"/>
                </a:solidFill>
              </a:rPr>
              <a:t>, Pentecost, Trumpets, Atonement		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Special days</a:t>
            </a:r>
            <a:r>
              <a:rPr lang="en-US" sz="2000">
                <a:solidFill>
                  <a:schemeClr val="bg1"/>
                </a:solidFill>
              </a:rPr>
              <a:t>:  </a:t>
            </a:r>
            <a:r>
              <a:rPr lang="en-US" sz="2000" dirty="0">
                <a:solidFill>
                  <a:schemeClr val="bg1"/>
                </a:solidFill>
              </a:rPr>
              <a:t>Land rest (every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year)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PRINCE</a:t>
            </a: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				(Ezekiel 44:3, 45:7, 16-17, 22; 46:2, 4, 6, 8, 10, 12, 16-18; 48:21-22)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Who is the prince?  has sons, no priestly rights to enter the temple court.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What is his role?  Only he ministers at the east gate between the people and the priests (45:16-17).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-4880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Ez</a:t>
            </a:r>
            <a:r>
              <a:rPr lang="en-US" sz="3200" dirty="0">
                <a:solidFill>
                  <a:schemeClr val="bg1"/>
                </a:solidFill>
              </a:rPr>
              <a:t> 43-46, Ministry of the Sacrifices and Feasts at the Millennial Temple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52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87918" y="757583"/>
            <a:ext cx="11816161" cy="59170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Ezekiel</a:t>
            </a:r>
            <a:r>
              <a:rPr lang="en-US" sz="2400" u="sng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        								</a:t>
            </a:r>
            <a:endParaRPr lang="en-US" sz="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43:1-6   God’s Glory Fills the Temple Again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43: 7-12   Israel’s Sin Prevented God’s Presence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43:13-27  The Altar in the Temple </a:t>
            </a:r>
            <a:r>
              <a:rPr lang="en-US" sz="2000" dirty="0">
                <a:solidFill>
                  <a:schemeClr val="bg1"/>
                </a:solidFill>
              </a:rPr>
              <a:t>(the sons of Zadok, not the Levites, minister at the altar)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44:1-3       East Gate is Sealed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44:4-14     Levites ministry in the temple (routine support duties)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44:15-31   Priests ministry in the temple (offering sacrifice duties - only the sons of </a:t>
            </a:r>
            <a:r>
              <a:rPr lang="en-US" sz="2000" dirty="0" err="1">
                <a:solidFill>
                  <a:schemeClr val="bg1"/>
                </a:solidFill>
              </a:rPr>
              <a:t>Zodak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45:1-8        Portions of land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45:9-12      Honest weights and measures </a:t>
            </a:r>
            <a:r>
              <a:rPr lang="en-US" sz="2000" dirty="0">
                <a:solidFill>
                  <a:schemeClr val="bg1"/>
                </a:solidFill>
              </a:rPr>
              <a:t>(law of the house)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45:13-46:15   Laws for Ministry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46:16-18    The prince’s inheritance for his </a:t>
            </a:r>
            <a:r>
              <a:rPr lang="en-US" sz="2000" b="1">
                <a:solidFill>
                  <a:schemeClr val="bg1"/>
                </a:solidFill>
              </a:rPr>
              <a:t>sons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46:19-24     Outer court kitchens at 4 corners, for boiling</a:t>
            </a:r>
            <a:endParaRPr lang="en-US" sz="1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endParaRPr lang="en-US" sz="10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Next Sunday:  Ezekiel  47-48 and review of Ezekiel 40-48.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56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Ministry of the Millennial Temple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35622</TotalTime>
  <Words>855</Words>
  <Application>Microsoft Office PowerPoint</Application>
  <PresentationFormat>Widescreen</PresentationFormat>
  <Paragraphs>176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Fellowship Church Sunday School  Jul-Sep 2023  Ezekiel:  Prophet on a Short Leash  Today: Turn to Ezekiel 43-46  Ministry of the Millennial Temple   teacher:  Bill Heath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508</cp:revision>
  <cp:lastPrinted>2023-09-17T12:19:53Z</cp:lastPrinted>
  <dcterms:created xsi:type="dcterms:W3CDTF">2021-12-26T22:17:50Z</dcterms:created>
  <dcterms:modified xsi:type="dcterms:W3CDTF">2023-09-17T12:20:06Z</dcterms:modified>
</cp:coreProperties>
</file>