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9" r:id="rId3"/>
    <p:sldId id="293" r:id="rId4"/>
    <p:sldId id="282" r:id="rId5"/>
    <p:sldId id="292" r:id="rId6"/>
    <p:sldId id="294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4AA90D-1AC6-4833-A0FC-5AE4ACB72110}">
          <p14:sldIdLst>
            <p14:sldId id="256"/>
            <p14:sldId id="289"/>
            <p14:sldId id="293"/>
            <p14:sldId id="282"/>
            <p14:sldId id="292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A852-B911-4C93-AAB0-2DFCCC3B37E5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6C9B-4AE2-4BE4-88B6-FD41C40E5B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F6C9B-4AE2-4BE4-88B6-FD41C40E5B9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8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C00C-1569-40C7-82E2-DA934C59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5C107-2A7B-4FCE-9C6F-CD7A31F7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E9A-BE0A-4E22-A8F6-BEB3F50B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91B-08C7-467F-847E-DF9B26D7F106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50C7-9584-4D2C-B499-26DB2613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7FE-19B8-4537-820C-C3A5696C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5695-CE00-4DFD-9666-9D1BF89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E3C64-821C-4B29-84AC-CFDC2AAB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AFBA5-9C3A-44B5-9EA9-5A8369E6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01E-E8C6-4C34-B121-70E6A0F72FA4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E5EFE-A9FB-4E57-A631-30A145B5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0FF9-6843-45B4-AB0E-0E7883BF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D176D-8411-4CE6-8492-AC8F56512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6F8BA-AEED-4EED-9072-3E21D93AF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0E40-CAF6-4CB4-876D-93B9F91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DCB-9E33-406B-8993-93B407C8AEDF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1CAF-9995-4694-A791-7F0124C7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83706-4B16-4D22-8C86-EB1D2C9E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0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AE69-EDFD-4A7D-A1C4-771FB24F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7AA-C9DF-4783-B822-AE703B48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D149-6D96-4419-9891-EADCC829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7933-78D6-457E-8F14-AFA89ECC8267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D7F94-E36E-43A7-AD95-50F0ED52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C60E-D97D-4CAF-8C53-B1CD726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5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3AD4-0801-47FD-A183-5BF87AF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F11A-A058-46BA-B20D-4BC92FBE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C734-9BC4-4BF3-A1CC-33683522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3FE4-ECE3-441B-8DE4-8CF91CAB2B7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05DC-8CB8-4DD7-B633-FB8614D4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2DD6-F671-4853-B494-198D0F47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8BDD-913D-45D3-93B0-3F34FB75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CD2E-2B57-4D0C-8707-920EB6EB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0CA3-D2CA-486D-B64C-522105D17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05098-1493-4C70-9F44-DCFC4E0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43AA-FBEE-4F81-A443-1C8CD7DDF835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3CBDF-CEE7-42B2-8639-512814BC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7B533-B683-41FC-A20C-FA07DE7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6FDE-E9B4-4255-A993-43B5DD0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180D-4770-49C7-867C-CD003C87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836AF-99F0-46AA-A89A-8120F97DA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47139-914A-4A4A-8B4C-E4363E84D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5FE96-A863-4D19-9438-ABD60D61B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0AF2-9FDA-48B5-A56A-A55D72A7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D9EB-98E0-4D5D-B6DF-8519E307DFA6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6D53D-8308-4253-B156-06BC0C10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9AB4A-B45E-4DEC-ADF1-38B92195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88C1-1B75-449E-A019-8FCA0B54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61EF-0978-4D2E-8294-D230314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E05A-7379-4D93-AF01-9D8AF38840C3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A2861-4054-4F27-91AA-3761D136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1F128-26C2-4578-AAA5-7295BF63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4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D3234-237D-4FAB-AF2B-6A3433EE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8107-E5F8-4F74-BA23-95B63BC6E742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127C2-EC99-41CE-B8D4-B7553F9C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82DC-1DEF-41CD-A521-02C5438E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1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FAD9-9B82-472C-8A2F-F704DCB0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56F67-C550-466F-A8FD-194E09AF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31AC4-7B7A-4765-B52B-C09AF3845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24C15-3B0B-4EC6-A947-829F51FF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544C-1053-4FDB-8753-91F19867B1A0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3EB6-5BA9-4347-89F6-1AE46BB1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7B59-F846-4B06-95F8-F1F19BB4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3B08-482B-4D8A-A280-3810A158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28F0-3A2F-4731-BFD5-7C5A8B652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CB4B3-F285-4376-8DB8-8BEA795F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CFF1-85F5-44CF-BC67-B0F8D55D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38D4-A85E-4FB5-B742-29A5014475E6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2CBFB-0D8C-4331-AAE8-AF0F27C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5402C-6DA5-408F-8FD1-A1BD15CA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524840-24F3-4C02-84C1-8AC0E4B0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4E94B-195D-4D65-BF20-E16D0FE9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93662-241A-4E6D-9C61-07A5A683F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456C-99C5-4DC7-A8BD-98578A665D3E}" type="datetime1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DA06-B513-49F8-A3E0-FA3B13902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B1AF-49F1-45E6-9F4C-F8B580C5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9574-4CD3-4A56-8C7E-A4671EBF73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912F7-3EA2-4396-8A5E-275ED1B3D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768" y="565265"/>
            <a:ext cx="8284464" cy="5635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Fellowship Church Sunday School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Jul-Sep 2023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Ezekiel:  Prophet on a Short Leash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Today: Turn to Ezekiel 47-48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Land Around the Millennial Temple</a:t>
            </a:r>
            <a:br>
              <a:rPr lang="en-US" sz="3600" b="1" dirty="0">
                <a:solidFill>
                  <a:srgbClr val="00B050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teacher:  Bill Heath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2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4D75-14E2-8689-744B-9F75B961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ADE31-88A2-9B6D-97C1-D463DC63A1E3}"/>
              </a:ext>
            </a:extLst>
          </p:cNvPr>
          <p:cNvSpPr txBox="1"/>
          <p:nvPr/>
        </p:nvSpPr>
        <p:spPr>
          <a:xfrm>
            <a:off x="81206" y="50309"/>
            <a:ext cx="411395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Israel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Past:	Ezekiel 1:1-2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597 BC, Ezekiel is 25 and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Ezekiel‘s 30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birthday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(priest to prophet)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1:3-7:27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593 BC,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(of king Jehoiachin in exile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of 13 exact dates)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</a:rPr>
              <a:t>        </a:t>
            </a: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8-19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592 BC,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20-23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591 BC,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             Ezekiel 24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588 BC, 9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 </a:t>
            </a:r>
            <a:r>
              <a:rPr lang="en-US" sz="2000" dirty="0">
                <a:solidFill>
                  <a:schemeClr val="bg1"/>
                </a:solidFill>
              </a:rPr>
              <a:t>day</a:t>
            </a:r>
            <a:r>
              <a:rPr lang="en-US" sz="2000" dirty="0"/>
              <a:t>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            Siege of Jerusalem begins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2729D-639D-7B89-857A-D2B545091D9B}"/>
              </a:ext>
            </a:extLst>
          </p:cNvPr>
          <p:cNvSpPr txBox="1"/>
          <p:nvPr/>
        </p:nvSpPr>
        <p:spPr>
          <a:xfrm>
            <a:off x="4336758" y="50309"/>
            <a:ext cx="4142403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Curses Gentiles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</a:rPr>
              <a:t>1 Peter 4:17-19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	Ezekiel 25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1-2. Ammon &amp; Moab (Lot’s daughters)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3. Edom (</a:t>
            </a:r>
            <a:r>
              <a:rPr lang="en-US" sz="2000" dirty="0" err="1">
                <a:solidFill>
                  <a:schemeClr val="bg1"/>
                </a:solidFill>
              </a:rPr>
              <a:t>Ez</a:t>
            </a:r>
            <a:r>
              <a:rPr lang="en-US" sz="2000" dirty="0">
                <a:solidFill>
                  <a:schemeClr val="bg1"/>
                </a:solidFill>
              </a:rPr>
              <a:t> 35, Obadiah)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4. Philistia (Palestine)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            Ezekiel 26-28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u="sng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586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5-6.  </a:t>
            </a:r>
            <a:r>
              <a:rPr lang="en-US" sz="2000" dirty="0" err="1">
                <a:solidFill>
                  <a:schemeClr val="bg1"/>
                </a:solidFill>
              </a:rPr>
              <a:t>Tyre</a:t>
            </a:r>
            <a:r>
              <a:rPr lang="en-US" sz="2000" dirty="0">
                <a:solidFill>
                  <a:schemeClr val="bg1"/>
                </a:solidFill>
              </a:rPr>
              <a:t> &amp; </a:t>
            </a:r>
            <a:r>
              <a:rPr lang="en-US" sz="2000" dirty="0" err="1">
                <a:solidFill>
                  <a:schemeClr val="bg1"/>
                </a:solidFill>
              </a:rPr>
              <a:t>Zidon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   Ezekiel 29-32    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Egypt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      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571 BC,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year,    </a:t>
            </a: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587 BC, 11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BC, 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                      15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34D2C-B874-3C30-B900-299BD092FC2D}"/>
              </a:ext>
            </a:extLst>
          </p:cNvPr>
          <p:cNvSpPr txBox="1"/>
          <p:nvPr/>
        </p:nvSpPr>
        <p:spPr>
          <a:xfrm>
            <a:off x="8620760" y="52852"/>
            <a:ext cx="3469714" cy="67387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sng" dirty="0">
              <a:solidFill>
                <a:schemeClr val="bg1"/>
              </a:solidFill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bg1"/>
                </a:solidFill>
              </a:rPr>
              <a:t>God Blesses Israel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/>
                </a:solidFill>
              </a:rPr>
              <a:t>Deuteronomy 11:26-29</a:t>
            </a:r>
          </a:p>
          <a:p>
            <a:pPr algn="ctr">
              <a:lnSpc>
                <a:spcPts val="12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400" b="1" dirty="0">
                <a:solidFill>
                  <a:schemeClr val="bg1"/>
                </a:solidFill>
              </a:rPr>
              <a:t>           Ezekiel 33-36</a:t>
            </a: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</a:rPr>
              <a:t>                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585 BC – Jerusalem destroyed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month, 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</a:rPr>
              <a:t>Present/Future: Eze 37-39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1900-20xx AD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(Zionism &amp; Israel-1948/67/73)</a:t>
            </a:r>
          </a:p>
          <a:p>
            <a:pPr marL="342900" marR="0" indent="-34290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* Romans 11, Revelation 16-18,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Battle of Armageddon</a:t>
            </a: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  <a:endParaRPr lang="en-US" sz="11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highlight>
                  <a:srgbClr val="FFFF00"/>
                </a:highlight>
              </a:rPr>
              <a:t>Future:  Ezekiel 40-48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highlight>
                <a:srgbClr val="FFFF00"/>
              </a:highlight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573 BC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25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year, </a:t>
            </a:r>
            <a:r>
              <a:rPr lang="en-US" sz="2000" dirty="0">
                <a:solidFill>
                  <a:schemeClr val="bg1"/>
                </a:solidFill>
              </a:rPr>
              <a:t>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month, 10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day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solidFill>
                  <a:schemeClr val="bg1"/>
                </a:solidFill>
              </a:rPr>
              <a:t> (14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year after Jerusalem falls</a:t>
            </a:r>
            <a:r>
              <a:rPr lang="en-US" sz="2000" dirty="0"/>
              <a:t>)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20xx  AD - Millennial Temple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Design – Ministry – Land</a:t>
            </a:r>
          </a:p>
          <a:p>
            <a:pPr>
              <a:lnSpc>
                <a:spcPts val="1200"/>
              </a:lnSpc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ts val="1200"/>
              </a:lnSpc>
            </a:pPr>
            <a:r>
              <a:rPr lang="en-US" sz="2000" dirty="0">
                <a:highlight>
                  <a:srgbClr val="FFFF00"/>
                </a:highlight>
              </a:rPr>
              <a:t>(Revelation 20)</a:t>
            </a:r>
          </a:p>
        </p:txBody>
      </p:sp>
    </p:spTree>
    <p:extLst>
      <p:ext uri="{BB962C8B-B14F-4D97-AF65-F5344CB8AC3E}">
        <p14:creationId xmlns:p14="http://schemas.microsoft.com/office/powerpoint/2010/main" val="363369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00F8F-EDDC-5270-8A07-50094071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9574-4CD3-4A56-8C7E-A4671EBF73BA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A1F8B-EDEB-791A-DD9A-F062F4D1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" y="38627"/>
            <a:ext cx="4826000" cy="6780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B434AA-0738-A2F5-5660-FAE5A936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59" y="19313"/>
            <a:ext cx="5485883" cy="6819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C97F7-6966-296A-68B4-431DDF007CB0}"/>
              </a:ext>
            </a:extLst>
          </p:cNvPr>
          <p:cNvSpPr txBox="1"/>
          <p:nvPr/>
        </p:nvSpPr>
        <p:spPr>
          <a:xfrm>
            <a:off x="4789913" y="38627"/>
            <a:ext cx="1921295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Ezekiel 47-48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Land around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Millennial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Temple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What is the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resurrected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saint’s 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duty during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reign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of Christ?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Matthew 5:3, 5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1 Cor 6:2, 10:11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2 Timothy 2:12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Revelation 2:26,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27; 3:21,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5:10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20:6, 22:5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28C80F-547A-88DE-D2CF-5DDA87457928}"/>
              </a:ext>
            </a:extLst>
          </p:cNvPr>
          <p:cNvSpPr txBox="1"/>
          <p:nvPr/>
        </p:nvSpPr>
        <p:spPr>
          <a:xfrm>
            <a:off x="229175" y="572526"/>
            <a:ext cx="11774905" cy="60631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Ezekiel</a:t>
            </a:r>
            <a:r>
              <a:rPr lang="en-US" sz="2400" u="sng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	        								</a:t>
            </a:r>
            <a:endParaRPr lang="en-US" sz="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47:1-12  Water from “the Temple”	     </a:t>
            </a:r>
            <a:r>
              <a:rPr lang="en-US" sz="2000" dirty="0">
                <a:solidFill>
                  <a:schemeClr val="bg1"/>
                </a:solidFill>
              </a:rPr>
              <a:t>(water from “the throne of God &amp; the Lamb” in Revelation 22:1)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       1-5   Water deepens every 1000 cubits (1/3 mile).  Trickle, to ankle, to knee, to waist, to swim in.         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6-12   Life-giving water:  many trees, many fish, tree fruit for food, and leaves for medicine</a:t>
            </a:r>
            <a:r>
              <a:rPr lang="en-US" sz="2000" b="1" dirty="0">
                <a:solidFill>
                  <a:schemeClr val="bg1"/>
                </a:solidFill>
              </a:rPr>
              <a:t>		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47:13-48:29  Land Boundaries and Division 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        </a:t>
            </a:r>
            <a:r>
              <a:rPr lang="en-US" sz="2000" dirty="0">
                <a:solidFill>
                  <a:schemeClr val="bg1"/>
                </a:solidFill>
              </a:rPr>
              <a:t>47:13-48:7  Seven tribes (strangers, 47:22-23)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48:8-12  Sanctuary and priests (sons of Zadok)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48:13-14  Levites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48:15-20  City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48:21-22  Prince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 (seed of David via Joseph in Matthew 1)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                                           </a:t>
            </a:r>
            <a:r>
              <a:rPr lang="en-US" sz="2000" dirty="0">
                <a:solidFill>
                  <a:schemeClr val="bg1"/>
                </a:solidFill>
              </a:rPr>
              <a:t>* not Jesus Christ, not King David resurrected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48:23-29  Five tribes of Israel 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48:30-35  Twelve City Gates named after the 12 Tribes of Israel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               the name of the city from that day shall be, the LORD is there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Ezekiel 40-48 Q &amp; A </a:t>
            </a:r>
            <a:r>
              <a:rPr lang="en-US" sz="2000" dirty="0">
                <a:solidFill>
                  <a:schemeClr val="bg1"/>
                </a:solidFill>
              </a:rPr>
              <a:t>on the millennial design, ministry, and land.  Application for saints today!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Next Sunday:  </a:t>
            </a:r>
            <a:r>
              <a:rPr lang="en-US" sz="2000" dirty="0">
                <a:solidFill>
                  <a:schemeClr val="bg1"/>
                </a:solidFill>
              </a:rPr>
              <a:t>Review the book of Ezekiel, chapters 1-48.  Q &amp; 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D5AF4-D87B-5A3B-BC99-38E180F17D80}"/>
              </a:ext>
            </a:extLst>
          </p:cNvPr>
          <p:cNvSpPr txBox="1"/>
          <p:nvPr/>
        </p:nvSpPr>
        <p:spPr>
          <a:xfrm>
            <a:off x="0" y="-4880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Land Around the Millennial Temple</a:t>
            </a:r>
            <a:endParaRPr lang="en-US" sz="3200" dirty="0"/>
          </a:p>
        </p:txBody>
      </p:sp>
      <p:pic>
        <p:nvPicPr>
          <p:cNvPr id="2050" name="Picture 2" descr="002">
            <a:extLst>
              <a:ext uri="{FF2B5EF4-FFF2-40B4-BE49-F238E27FC236}">
                <a16:creationId xmlns:a16="http://schemas.microsoft.com/office/drawing/2014/main" id="{9C959982-7E85-21F3-D8C3-908459D60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1748" r="5939" b="13375"/>
          <a:stretch/>
        </p:blipFill>
        <p:spPr bwMode="auto">
          <a:xfrm>
            <a:off x="10485120" y="4604936"/>
            <a:ext cx="1397878" cy="173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B9B336-674F-46F0-E95D-B53CB248E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0" y="2042159"/>
            <a:ext cx="1397878" cy="19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B6A4-0B38-2967-DD61-16F5D91B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671287"/>
            <a:ext cx="11846560" cy="5948588"/>
          </a:xfrm>
        </p:spPr>
        <p:txBody>
          <a:bodyPr>
            <a:normAutofit fontScale="90000"/>
          </a:bodyPr>
          <a:lstStyle/>
          <a:p>
            <a:pPr marL="0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1" i="0" u="sng" strike="noStrike" kern="1200" dirty="0">
                <a:solidFill>
                  <a:schemeClr val="bg1"/>
                </a:solidFill>
                <a:effectLst/>
                <a:latin typeface="+mn-lt"/>
              </a:rPr>
              <a:t>Tabernacle / Temple</a:t>
            </a:r>
            <a:r>
              <a:rPr lang="en-US" sz="2200" i="0" strike="noStrike" kern="1200" dirty="0">
                <a:solidFill>
                  <a:schemeClr val="bg1"/>
                </a:solidFill>
                <a:effectLst/>
                <a:latin typeface="+mn-lt"/>
              </a:rPr>
              <a:t>			</a:t>
            </a:r>
            <a:r>
              <a:rPr lang="en-US" sz="2200" b="1" i="0" u="sng" strike="noStrike" kern="1200" dirty="0">
                <a:solidFill>
                  <a:schemeClr val="bg1"/>
                </a:solidFill>
                <a:effectLst/>
                <a:latin typeface="+mn-lt"/>
              </a:rPr>
              <a:t>Design</a:t>
            </a:r>
            <a:r>
              <a:rPr lang="en-US" sz="2200" i="0" strike="noStrike" kern="1200" dirty="0">
                <a:solidFill>
                  <a:schemeClr val="bg1"/>
                </a:solidFill>
                <a:effectLst/>
                <a:latin typeface="+mn-lt"/>
              </a:rPr>
              <a:t>		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		     </a:t>
            </a:r>
            <a:r>
              <a:rPr lang="en-US" sz="2200" i="0" strike="noStrike" kern="1200" dirty="0">
                <a:solidFill>
                  <a:schemeClr val="bg1"/>
                </a:solidFill>
                <a:effectLst/>
                <a:latin typeface="+mn-lt"/>
              </a:rPr>
              <a:t>     </a:t>
            </a:r>
            <a:r>
              <a:rPr lang="en-US" sz="2200" b="1" i="0" u="sng" strike="noStrike" kern="1200" dirty="0">
                <a:solidFill>
                  <a:schemeClr val="bg1"/>
                </a:solidFill>
                <a:effectLst/>
                <a:latin typeface="+mn-lt"/>
              </a:rPr>
              <a:t>Glory (shekinah)</a:t>
            </a:r>
            <a:br>
              <a:rPr lang="en-US" sz="2200" b="1" i="0" u="sng" strike="noStrike" kern="12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i="0" strike="noStrike" kern="1200" dirty="0">
                <a:solidFill>
                  <a:schemeClr val="bg1"/>
                </a:solidFill>
                <a:effectLst/>
                <a:latin typeface="+mn-lt"/>
              </a:rPr>
              <a:t>	</a:t>
            </a:r>
            <a:br>
              <a:rPr lang="en-US" sz="2200" i="0" strike="noStrike" kern="12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1. </a:t>
            </a:r>
            <a:r>
              <a:rPr lang="en-US" sz="2200" b="1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Temple in Heaven</a:t>
            </a:r>
            <a:r>
              <a:rPr lang="en-US" sz="2200" b="1" i="0" strike="noStrike" kern="12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2200" i="0" strike="noStrike" kern="1200" dirty="0">
                <a:solidFill>
                  <a:schemeClr val="bg1"/>
                </a:solidFill>
                <a:effectLst/>
                <a:latin typeface="+mn-lt"/>
              </a:rPr>
              <a:t>(Hebrews 8:1-6)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          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*!? 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after the rebellion of the Devil (</a:t>
            </a:r>
            <a:r>
              <a:rPr lang="en-US" sz="1300" b="0" i="0" u="none" strike="noStrike" kern="1200" dirty="0" err="1">
                <a:solidFill>
                  <a:schemeClr val="bg1"/>
                </a:solidFill>
                <a:effectLst/>
                <a:latin typeface="+mn-lt"/>
              </a:rPr>
              <a:t>Ez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 28:15, Rev 12:4-5)</a:t>
            </a:r>
            <a:b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	</a:t>
            </a:r>
            <a:r>
              <a:rPr lang="en-US" sz="1800" kern="1200" dirty="0">
                <a:solidFill>
                  <a:schemeClr val="bg1"/>
                </a:solidFill>
                <a:latin typeface="+mn-lt"/>
              </a:rPr>
              <a:t>		</a:t>
            </a: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2. T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abernacle				</a:t>
            </a:r>
            <a:r>
              <a:rPr lang="en-US" sz="2200" b="1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Exodus 25-30 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(Heb 9,  Ex 40:34-38 / 1 Sam 4:21-22)             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Glory enters / departs   </a:t>
            </a:r>
            <a:b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3. 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Solomon's Temple      			</a:t>
            </a:r>
            <a:r>
              <a:rPr lang="en-US" sz="2200" b="1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1 Kings 5-6 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(1 Ki 8:10-11 / </a:t>
            </a:r>
            <a:r>
              <a:rPr lang="en-US" sz="1300" b="0" i="0" u="none" strike="noStrike" kern="1200" dirty="0" err="1">
                <a:solidFill>
                  <a:schemeClr val="bg1"/>
                </a:solidFill>
                <a:effectLst/>
                <a:latin typeface="+mn-lt"/>
              </a:rPr>
              <a:t>Ez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8-11)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		          Glory enters / departs</a:t>
            </a:r>
            <a:br>
              <a:rPr lang="en-US" sz="2200" dirty="0">
                <a:solidFill>
                  <a:schemeClr val="bg1"/>
                </a:solidFill>
                <a:latin typeface="+mn-lt"/>
              </a:rPr>
            </a:br>
            <a:br>
              <a:rPr lang="en-US" sz="2200" dirty="0">
                <a:solidFill>
                  <a:schemeClr val="bg1"/>
                </a:solidFill>
                <a:latin typeface="+mn-lt"/>
              </a:rPr>
            </a:br>
            <a:r>
              <a:rPr lang="en-US" sz="2200" dirty="0">
                <a:solidFill>
                  <a:schemeClr val="bg1"/>
                </a:solidFill>
                <a:latin typeface="+mn-lt"/>
              </a:rPr>
              <a:t>4. The exile is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a little sanctuary  		spiritual, Jew’s body 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n-US" sz="1300" b="0" i="0" u="none" strike="noStrike" kern="1200" dirty="0" err="1">
                <a:solidFill>
                  <a:schemeClr val="bg1"/>
                </a:solidFill>
                <a:effectLst/>
                <a:latin typeface="+mn-lt"/>
              </a:rPr>
              <a:t>Ez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11:16, Is 8:13-14a)</a:t>
            </a: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5. 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Zerubbabel’s Temple			small compared to Solomon’s temple	</a:t>
            </a: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6. 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Herod's Temple  			Herod’s glory</a:t>
            </a: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7</a:t>
            </a:r>
            <a:r>
              <a:rPr lang="en-US" sz="2200" b="1" i="0" u="none" strike="noStrike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n-US" sz="2200" b="1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Jesus is the Temple </a:t>
            </a:r>
            <a:r>
              <a:rPr lang="en-US" sz="220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(Ps 22-Lamb)</a:t>
            </a:r>
            <a:r>
              <a:rPr lang="en-US" sz="2200" b="1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		</a:t>
            </a:r>
            <a:r>
              <a:rPr lang="en-US" sz="220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spiritual, full of grace and truth </a:t>
            </a:r>
            <a:r>
              <a:rPr lang="en-US" sz="130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(Jerusalem desolate: Matthew 23, Romans 9-11)</a:t>
            </a:r>
            <a:r>
              <a:rPr lang="en-US" sz="220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	</a:t>
            </a: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8. The pilgrim is a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temple (Ps 23-Shepherd)	spiritual, believer’s  body 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(1 Cor 3:17, 6:19, Heb 11:13.  Ephesians 1-3, Colossians 1)</a:t>
            </a:r>
            <a:br>
              <a:rPr lang="en-US" sz="18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9. 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Tribulation Temple			Antichrist‘s glory  </a:t>
            </a:r>
            <a:b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10. </a:t>
            </a:r>
            <a:r>
              <a:rPr lang="en-US" sz="2200" b="1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Millennial Temple 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(Ps 24-King)</a:t>
            </a:r>
            <a:r>
              <a:rPr lang="en-US" sz="2200" kern="1200" dirty="0">
                <a:solidFill>
                  <a:schemeClr val="bg1"/>
                </a:solidFill>
                <a:latin typeface="+mn-lt"/>
              </a:rPr>
              <a:t>		</a:t>
            </a:r>
            <a:r>
              <a:rPr lang="en-US" sz="2200" b="1" kern="1200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2200" b="1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zekiel 40-48 </a:t>
            </a:r>
            <a:r>
              <a:rPr lang="en-US" sz="130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n-US" sz="1300" dirty="0">
                <a:solidFill>
                  <a:schemeClr val="bg1"/>
                </a:solidFill>
                <a:latin typeface="+mn-lt"/>
              </a:rPr>
              <a:t>restitution: </a:t>
            </a:r>
            <a:r>
              <a:rPr lang="en-US" sz="130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Acts 3:12-26, Luke 1:67-80)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       Glory enters 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n-US" sz="1300" b="0" i="0" u="none" strike="noStrike" kern="1200" dirty="0" err="1">
                <a:solidFill>
                  <a:schemeClr val="bg1"/>
                </a:solidFill>
                <a:effectLst/>
                <a:latin typeface="+mn-lt"/>
              </a:rPr>
              <a:t>Ez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43:1-6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	    </a:t>
            </a:r>
            <a:b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                                                                               		 (Gen 15:18, Isaiah 2:4, 11:6, 9; </a:t>
            </a:r>
            <a:r>
              <a:rPr lang="en-US" sz="1300" b="0" i="0" u="none" strike="noStrike" kern="1200" dirty="0" err="1">
                <a:solidFill>
                  <a:schemeClr val="bg1"/>
                </a:solidFill>
                <a:effectLst/>
                <a:latin typeface="+mn-lt"/>
              </a:rPr>
              <a:t>Hab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2:14, </a:t>
            </a:r>
            <a:r>
              <a:rPr lang="en-US" sz="1300" b="0" i="0" u="none" strike="noStrike" kern="1200" dirty="0" err="1">
                <a:solidFill>
                  <a:schemeClr val="bg1"/>
                </a:solidFill>
                <a:effectLst/>
                <a:latin typeface="+mn-lt"/>
              </a:rPr>
              <a:t>Jer</a:t>
            </a:r>
            <a:r>
              <a:rPr lang="en-US" sz="13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 31:34, 35-37, Romans 8:19-22, 1 Corinthians 6:2, 2 Timothy 2:12)</a:t>
            </a:r>
            <a:b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2200" b="0" i="0" u="none" strike="noStrike" dirty="0">
                <a:solidFill>
                  <a:schemeClr val="bg1"/>
                </a:solidFill>
                <a:effectLst/>
                <a:latin typeface="+mn-lt"/>
              </a:rPr>
              <a:t>       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No temple    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200" b="0" i="0" u="none" strike="noStrike" kern="1200" dirty="0">
                <a:solidFill>
                  <a:schemeClr val="bg1"/>
                </a:solidFill>
                <a:effectLst/>
                <a:latin typeface="+mn-lt"/>
              </a:rPr>
              <a:t>	</a:t>
            </a:r>
            <a:r>
              <a:rPr lang="en-US" sz="2200" kern="1200" dirty="0">
                <a:solidFill>
                  <a:schemeClr val="bg1"/>
                </a:solidFill>
                <a:latin typeface="+mn-lt"/>
              </a:rPr>
              <a:t>		Revelation 21:10-27 (God &amp; Lamb)	            Glory forever</a:t>
            </a:r>
            <a:b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7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D9C45F-B8E7-6AF2-DE65-529D7B991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080" y="106400"/>
            <a:ext cx="8617079" cy="66150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A5284-011F-5F12-EC5E-E45187DD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B59574-4CD3-4A56-8C7E-A4671EBF73B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38482</TotalTime>
  <Words>930</Words>
  <Application>Microsoft Office PowerPoint</Application>
  <PresentationFormat>Widescreen</PresentationFormat>
  <Paragraphs>176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Fellowship Church Sunday School  Jul-Sep 2023  Ezekiel:  Prophet on a Short Leash  Today: Turn to Ezekiel 47-48  Land Around the Millennial Temple   teacher:  Bill Heath</vt:lpstr>
      <vt:lpstr>PowerPoint Presentation</vt:lpstr>
      <vt:lpstr>PowerPoint Presentation</vt:lpstr>
      <vt:lpstr>PowerPoint Presentation</vt:lpstr>
      <vt:lpstr>Tabernacle / Temple   Design              Glory (shekinah)   1. Temple in Heaven (Hebrews 8:1-6)            *!? after the rebellion of the Devil (Ez 28:15, Rev 12:4-5)     2. Tabernacle    Exodus 25-30 (Heb 9,  Ex 40:34-38 / 1 Sam 4:21-22)             Glory enters / departs     3. Solomon's Temple         1 Kings 5-6 (1 Ki 8:10-11 / Ez 8-11)            Glory enters / departs  4. The exile is a little sanctuary    spiritual, Jew’s body (Ez 11:16, Is 8:13-14a)  5. Zerubbabel’s Temple   small compared to Solomon’s temple   6. Herod's Temple     Herod’s glory  7. Jesus is the Temple (Ps 22-Lamb)  spiritual, full of grace and truth (Jerusalem desolate: Matthew 23, Romans 9-11)   8. The pilgrim is a temple (Ps 23-Shepherd) spiritual, believer’s  body (1 Cor 3:17, 6:19, Heb 11:13.  Ephesians 1-3, Colossians 1)  9. Tribulation Temple   Antichrist‘s glory    10. Millennial Temple (Ps 24-King)  Ezekiel 40-48 (restitution: Acts 3:12-26, Luke 1:67-80)        Glory enters (Ez 43:1-6                                                                                         (Gen 15:18, Isaiah 2:4, 11:6, 9; Hab 2:14, Jer 31:34, 35-37, Romans 8:19-22, 1 Corinthians 6:2, 2 Timothy 2:12)         No temple         Revelation 21:10-27 (God &amp; Lamb)             Glory forever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Church Sunday School  Jan – May 2022 Acts of the Apostles  Today – Turn to Acts 1</dc:title>
  <dc:creator>William Heath</dc:creator>
  <cp:lastModifiedBy>Bill Heath</cp:lastModifiedBy>
  <cp:revision>521</cp:revision>
  <cp:lastPrinted>2023-09-24T11:31:03Z</cp:lastPrinted>
  <dcterms:created xsi:type="dcterms:W3CDTF">2021-12-26T22:17:50Z</dcterms:created>
  <dcterms:modified xsi:type="dcterms:W3CDTF">2023-09-24T11:32:16Z</dcterms:modified>
</cp:coreProperties>
</file>