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2" r:id="rId3"/>
    <p:sldId id="290" r:id="rId4"/>
    <p:sldId id="289" r:id="rId5"/>
    <p:sldId id="291" r:id="rId6"/>
    <p:sldId id="288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2"/>
            <p14:sldId id="290"/>
            <p14:sldId id="289"/>
            <p14:sldId id="29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4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Jul-Sep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Ezekiel:  Prophet on a Short Leash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Today:  Turn to Ezekiel 8-11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 God Sees and Glory Departs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teacher:  Minister William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67778" y="522727"/>
            <a:ext cx="7868782" cy="632480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8:1-4   Glory Present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1:26-28, Rev 1:13-15)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1  Ezekiel sat with elders at home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11:24-25)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  </a:t>
            </a:r>
            <a:r>
              <a:rPr lang="en-US" sz="2000" dirty="0">
                <a:solidFill>
                  <a:schemeClr val="bg1"/>
                </a:solidFill>
              </a:rPr>
              <a:t>2-4  spirit lifted up, visions to Jerusalem  (10 -15 minutes) </a:t>
            </a:r>
          </a:p>
          <a:p>
            <a:r>
              <a:rPr lang="en-US" sz="2400" dirty="0">
                <a:solidFill>
                  <a:schemeClr val="bg1"/>
                </a:solidFill>
              </a:rPr>
              <a:t>8:5-18   God sees </a:t>
            </a:r>
            <a:r>
              <a:rPr lang="en-US" sz="2000" dirty="0">
                <a:solidFill>
                  <a:schemeClr val="bg1"/>
                </a:solidFill>
              </a:rPr>
              <a:t>(from heaven in the north to the temple)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5-6     king - image of jealousy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7-12   govt of 70  men - images of animals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13-14  women -  weep for Tammuz (Babylonian God/</a:t>
            </a:r>
            <a:r>
              <a:rPr lang="en-US" sz="2000" dirty="0" err="1">
                <a:solidFill>
                  <a:schemeClr val="bg1"/>
                </a:solidFill>
              </a:rPr>
              <a:t>dess</a:t>
            </a:r>
            <a:r>
              <a:rPr lang="en-US" sz="2000" dirty="0">
                <a:solidFill>
                  <a:schemeClr val="bg1"/>
                </a:solidFill>
              </a:rPr>
              <a:t>, fall/spring)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15-16  priests of 25 men – back to the temple, face to worship the sun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000" dirty="0">
                <a:solidFill>
                  <a:schemeClr val="bg1"/>
                </a:solidFill>
              </a:rPr>
              <a:t>17-18  their (vs 5-16) cries to God will not be heard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9:1-11:23  Glory Departs </a:t>
            </a:r>
            <a:r>
              <a:rPr lang="en-US" sz="2000" dirty="0">
                <a:solidFill>
                  <a:schemeClr val="bg1"/>
                </a:solidFill>
              </a:rPr>
              <a:t>(from the temple to the east)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9:1-10:7    6 angels with weapons (1 in linen writes, 6x)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(9:3, 10:4) Glory moves from holy of holies to holy place to outer court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10:8-22     Description of heavenly creature (same in 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1-3)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11:1-13     (God sees) 25 evil men devise mischief and wicked counsel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11:14-20   Remnant blessed &amp; (11:21) others cursed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(11:22-23)  Glory departs from the east gate to the Mount of Olives     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11:24-25   Ezekiel returns home and speaks to them of the captivity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endParaRPr lang="en-US" sz="500" dirty="0">
              <a:solidFill>
                <a:schemeClr val="bg1"/>
              </a:solidFill>
            </a:endParaRP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Next Sunday:  Ezekiel  12-17, reading questions on the back.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0FFF-B911-BB6B-A92E-C095E688D24D}"/>
              </a:ext>
            </a:extLst>
          </p:cNvPr>
          <p:cNvSpPr txBox="1"/>
          <p:nvPr/>
        </p:nvSpPr>
        <p:spPr>
          <a:xfrm>
            <a:off x="8148320" y="176748"/>
            <a:ext cx="3875903" cy="65848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Judgment to come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Past:  Ezekiel 1:1-2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597 BC, Ezekiel is 25 and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Ezekiel‘s 30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aseline="30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birthday (priest to prophet)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    Ezekiel 1:3-7:27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  (of Jehoiachin in exile) </a:t>
            </a:r>
            <a:r>
              <a:rPr lang="en-US" sz="2400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             </a:t>
            </a:r>
            <a:endParaRPr lang="en-US" sz="2400" b="1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ighlight>
                  <a:srgbClr val="FFFF00"/>
                </a:highlight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Present: </a:t>
            </a:r>
            <a:r>
              <a:rPr lang="en-US" sz="2400" b="1" dirty="0"/>
              <a:t>  </a:t>
            </a:r>
            <a:r>
              <a:rPr lang="en-US" sz="2400" b="1" dirty="0">
                <a:highlight>
                  <a:srgbClr val="FFFF00"/>
                </a:highlight>
              </a:rPr>
              <a:t>Ezekiel 8-19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591 BC, 6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year, 6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month, 5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Future:  Ezekiel 20-23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590 BC,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   Ezekiel 24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588 BC,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 &amp;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Siege of Jerusalem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Ezekiel 25-32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586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Destruction of Jerusalem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Judgment of Nations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167777" y="-77517"/>
            <a:ext cx="7980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Ezekiel 8-11, God Sees and Glory Departs</a:t>
            </a:r>
            <a:endParaRPr lang="en-US" sz="3200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674677D2-3C8D-6968-E103-79AA5807FC48}"/>
              </a:ext>
            </a:extLst>
          </p:cNvPr>
          <p:cNvSpPr/>
          <p:nvPr/>
        </p:nvSpPr>
        <p:spPr>
          <a:xfrm>
            <a:off x="7516477" y="333790"/>
            <a:ext cx="959086" cy="36512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AD5540-2076-5698-3576-879CAA412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11" t="13560" r="-5513" b="-1592"/>
          <a:stretch/>
        </p:blipFill>
        <p:spPr>
          <a:xfrm>
            <a:off x="1277257" y="386032"/>
            <a:ext cx="9872739" cy="5941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48B5E-B717-3C38-BCA8-0D7517EB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1CBC2-375F-A2C5-019B-CE7963130534}"/>
              </a:ext>
            </a:extLst>
          </p:cNvPr>
          <p:cNvSpPr txBox="1"/>
          <p:nvPr/>
        </p:nvSpPr>
        <p:spPr>
          <a:xfrm>
            <a:off x="3806202" y="971315"/>
            <a:ext cx="960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8:5-6</a:t>
            </a:r>
          </a:p>
          <a:p>
            <a:pPr algn="ctr"/>
            <a:r>
              <a:rPr lang="en-US" sz="2400" b="1" dirty="0"/>
              <a:t>(king)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09060-4107-71E6-3F48-6CEDA53A6797}"/>
              </a:ext>
            </a:extLst>
          </p:cNvPr>
          <p:cNvSpPr txBox="1"/>
          <p:nvPr/>
        </p:nvSpPr>
        <p:spPr>
          <a:xfrm>
            <a:off x="4443554" y="1924235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8:13-14</a:t>
            </a:r>
          </a:p>
          <a:p>
            <a:pPr algn="ctr"/>
            <a:r>
              <a:rPr lang="en-US" sz="2400" b="1" dirty="0"/>
              <a:t>(women)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B2C6C-509E-DB71-E356-4F810FEA0772}"/>
              </a:ext>
            </a:extLst>
          </p:cNvPr>
          <p:cNvSpPr txBox="1"/>
          <p:nvPr/>
        </p:nvSpPr>
        <p:spPr>
          <a:xfrm>
            <a:off x="6681706" y="5057606"/>
            <a:ext cx="1612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8:15-17</a:t>
            </a:r>
          </a:p>
          <a:p>
            <a:pPr algn="ctr"/>
            <a:r>
              <a:rPr lang="en-US" sz="2400" b="1" dirty="0"/>
              <a:t>(25 priests)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69328-49D0-3CBA-777C-8E5B0A205B5E}"/>
              </a:ext>
            </a:extLst>
          </p:cNvPr>
          <p:cNvSpPr txBox="1"/>
          <p:nvPr/>
        </p:nvSpPr>
        <p:spPr>
          <a:xfrm>
            <a:off x="5705378" y="2652034"/>
            <a:ext cx="1344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8:7-12</a:t>
            </a:r>
          </a:p>
          <a:p>
            <a:pPr algn="ctr"/>
            <a:r>
              <a:rPr lang="en-US" sz="2400" b="1" dirty="0"/>
              <a:t>(70-govt)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7F762-5FEB-E013-435A-1706475719C8}"/>
              </a:ext>
            </a:extLst>
          </p:cNvPr>
          <p:cNvSpPr txBox="1"/>
          <p:nvPr/>
        </p:nvSpPr>
        <p:spPr>
          <a:xfrm>
            <a:off x="9942235" y="3429000"/>
            <a:ext cx="188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11:1-13</a:t>
            </a:r>
          </a:p>
          <a:p>
            <a:pPr algn="ctr"/>
            <a:r>
              <a:rPr lang="en-US" sz="2400" b="1" dirty="0"/>
              <a:t>(25 evil men)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387AC-3078-EBAE-1BB4-75CA3C9CEE55}"/>
              </a:ext>
            </a:extLst>
          </p:cNvPr>
          <p:cNvSpPr txBox="1"/>
          <p:nvPr/>
        </p:nvSpPr>
        <p:spPr>
          <a:xfrm>
            <a:off x="10778497" y="2760151"/>
            <a:ext cx="8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AF72A-2D80-44BD-4B41-3DDE07AED5B3}"/>
              </a:ext>
            </a:extLst>
          </p:cNvPr>
          <p:cNvSpPr txBox="1"/>
          <p:nvPr/>
        </p:nvSpPr>
        <p:spPr>
          <a:xfrm>
            <a:off x="5737498" y="952171"/>
            <a:ext cx="111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3326D-C6DD-07D7-27BC-ED6C0A3C7C46}"/>
              </a:ext>
            </a:extLst>
          </p:cNvPr>
          <p:cNvSpPr txBox="1"/>
          <p:nvPr/>
        </p:nvSpPr>
        <p:spPr>
          <a:xfrm>
            <a:off x="477012" y="517729"/>
            <a:ext cx="2417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North (heaven - God)</a:t>
            </a:r>
          </a:p>
          <a:p>
            <a:r>
              <a:rPr lang="en-US" dirty="0" err="1"/>
              <a:t>Ez</a:t>
            </a:r>
            <a:r>
              <a:rPr lang="en-US" dirty="0"/>
              <a:t> 8:16, 10:19, 11:1, 23</a:t>
            </a:r>
          </a:p>
          <a:p>
            <a:r>
              <a:rPr lang="en-US" dirty="0"/>
              <a:t>Job 26:7, 37:22</a:t>
            </a:r>
          </a:p>
          <a:p>
            <a:r>
              <a:rPr lang="en-US" dirty="0"/>
              <a:t>Isaiah 14:13</a:t>
            </a:r>
          </a:p>
          <a:p>
            <a:r>
              <a:rPr lang="en-US" dirty="0"/>
              <a:t>Song of Songs 4:16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D62CAC-C8D8-A73E-8789-FAE94A772D5F}"/>
              </a:ext>
            </a:extLst>
          </p:cNvPr>
          <p:cNvSpPr txBox="1"/>
          <p:nvPr/>
        </p:nvSpPr>
        <p:spPr>
          <a:xfrm>
            <a:off x="9732800" y="497145"/>
            <a:ext cx="20458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East (glory - Jesus )</a:t>
            </a:r>
          </a:p>
          <a:p>
            <a:r>
              <a:rPr lang="en-US" dirty="0" err="1"/>
              <a:t>Ez</a:t>
            </a:r>
            <a:r>
              <a:rPr lang="en-US" dirty="0"/>
              <a:t> 8:3, 5, 14; 9:2</a:t>
            </a:r>
          </a:p>
          <a:p>
            <a:r>
              <a:rPr lang="en-US" dirty="0"/>
              <a:t>Psalm 103:12</a:t>
            </a:r>
          </a:p>
          <a:p>
            <a:r>
              <a:rPr lang="en-US" dirty="0"/>
              <a:t>Zechariah 14:4</a:t>
            </a:r>
          </a:p>
          <a:p>
            <a:r>
              <a:rPr lang="en-US" dirty="0"/>
              <a:t>Matthew 24:27</a:t>
            </a:r>
          </a:p>
          <a:p>
            <a:r>
              <a:rPr lang="en-US" dirty="0"/>
              <a:t>Revelation 7:2, 21:3</a:t>
            </a:r>
          </a:p>
        </p:txBody>
      </p:sp>
    </p:spTree>
    <p:extLst>
      <p:ext uri="{BB962C8B-B14F-4D97-AF65-F5344CB8AC3E}">
        <p14:creationId xmlns:p14="http://schemas.microsoft.com/office/powerpoint/2010/main" val="51267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building&#10;&#10;Description automatically generated">
            <a:extLst>
              <a:ext uri="{FF2B5EF4-FFF2-40B4-BE49-F238E27FC236}">
                <a16:creationId xmlns:a16="http://schemas.microsoft.com/office/drawing/2014/main" id="{81459695-617F-CDDB-A1C0-62A18E778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7"/>
          <a:stretch/>
        </p:blipFill>
        <p:spPr>
          <a:xfrm>
            <a:off x="0" y="128228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D1BF3-5FEC-30CC-D2DB-CCC84387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God’s Glory Departs Israel until Jesus is Born in Bethlehem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865B1-E90D-57CA-AA70-6CCFE047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46AC0-2102-5A98-0E3C-F94E203A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CB59574-4CD3-4A56-8C7E-A4671EBF73BA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D1FD6A0-4240-53A8-BDCB-38135E668C7F}"/>
              </a:ext>
            </a:extLst>
          </p:cNvPr>
          <p:cNvSpPr/>
          <p:nvPr/>
        </p:nvSpPr>
        <p:spPr>
          <a:xfrm>
            <a:off x="2789890" y="55360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A7E285-B998-9590-FF3A-281252D06A47}"/>
              </a:ext>
            </a:extLst>
          </p:cNvPr>
          <p:cNvSpPr/>
          <p:nvPr/>
        </p:nvSpPr>
        <p:spPr>
          <a:xfrm rot="2160948">
            <a:off x="4801570" y="79592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183A20-E16F-E939-AA45-5E5162DE8926}"/>
              </a:ext>
            </a:extLst>
          </p:cNvPr>
          <p:cNvSpPr/>
          <p:nvPr/>
        </p:nvSpPr>
        <p:spPr>
          <a:xfrm rot="4348452">
            <a:off x="5985171" y="297399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7B06877-D2D3-8C4F-F02D-7B00609F9E81}"/>
              </a:ext>
            </a:extLst>
          </p:cNvPr>
          <p:cNvSpPr/>
          <p:nvPr/>
        </p:nvSpPr>
        <p:spPr>
          <a:xfrm rot="20413257">
            <a:off x="8388050" y="372530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51F3F-CB41-F765-42B8-779330C78C7F}"/>
              </a:ext>
            </a:extLst>
          </p:cNvPr>
          <p:cNvSpPr txBox="1"/>
          <p:nvPr/>
        </p:nvSpPr>
        <p:spPr>
          <a:xfrm>
            <a:off x="2905760" y="243841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9:3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86331-B519-8BA5-D400-02DD7AC5D509}"/>
              </a:ext>
            </a:extLst>
          </p:cNvPr>
          <p:cNvSpPr txBox="1"/>
          <p:nvPr/>
        </p:nvSpPr>
        <p:spPr>
          <a:xfrm>
            <a:off x="6593840" y="2852439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10:19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72FE8-E33B-10B0-6F9F-F5F688856858}"/>
              </a:ext>
            </a:extLst>
          </p:cNvPr>
          <p:cNvSpPr txBox="1"/>
          <p:nvPr/>
        </p:nvSpPr>
        <p:spPr>
          <a:xfrm>
            <a:off x="5354491" y="534536"/>
            <a:ext cx="88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10:4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EFF71-A549-7D42-4989-BD0C222DF23F}"/>
              </a:ext>
            </a:extLst>
          </p:cNvPr>
          <p:cNvSpPr txBox="1"/>
          <p:nvPr/>
        </p:nvSpPr>
        <p:spPr>
          <a:xfrm rot="20075315">
            <a:off x="8137238" y="3435622"/>
            <a:ext cx="92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11:23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FD2BD-5535-169D-22AD-D39DE0A4B686}"/>
              </a:ext>
            </a:extLst>
          </p:cNvPr>
          <p:cNvSpPr txBox="1"/>
          <p:nvPr/>
        </p:nvSpPr>
        <p:spPr>
          <a:xfrm>
            <a:off x="8204271" y="2671986"/>
            <a:ext cx="8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59576-251F-6703-CC74-CFA808F41681}"/>
              </a:ext>
            </a:extLst>
          </p:cNvPr>
          <p:cNvSpPr txBox="1"/>
          <p:nvPr/>
        </p:nvSpPr>
        <p:spPr>
          <a:xfrm>
            <a:off x="5446543" y="-5288"/>
            <a:ext cx="111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101801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9F15-A844-98B1-F517-F558F9DB1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DAEBF-3001-8628-20D5-40F32CEF9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BC9CF-7049-9D90-1700-A0D1DC3F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720CE-3629-997A-9740-D5F27ED8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9C3F6-5D44-2EB1-DE05-3F7DB287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40005"/>
            <a:ext cx="9486900" cy="6737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817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87676" y="648531"/>
            <a:ext cx="11630346" cy="60478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sometimes causes us, like the Israelites, to believe that we will not suffer consequences for our actions? 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What would be some everyday terms we use to describe spiritual blindness and deafness?</a:t>
            </a: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Explain your perspective on the relationship between our belief in God’s judgment and our obedience to God’s commands?</a:t>
            </a: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If someone asked you for the top three ways to identify a false prophet, what would you tell them?</a:t>
            </a: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r>
              <a:rPr lang="en-US" dirty="0">
                <a:solidFill>
                  <a:schemeClr val="bg1"/>
                </a:solidFill>
              </a:rPr>
              <a:t>If faith can’t be “borrowed,”  how does the presence of righteous people benefit a city or a culture?</a:t>
            </a:r>
          </a:p>
          <a:p>
            <a:pPr marL="457200" indent="-457200">
              <a:buAutoNum type="arabicPeriod" startAt="5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en-US" dirty="0">
                <a:solidFill>
                  <a:schemeClr val="bg1"/>
                </a:solidFill>
              </a:rPr>
              <a:t>How did the Holy Spirit speak to you while reading Ezekiel chapters 8-11?</a:t>
            </a: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571567" y="15975"/>
            <a:ext cx="10966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Ezekiel 12-16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480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18595</TotalTime>
  <Words>607</Words>
  <Application>Microsoft Office PowerPoint</Application>
  <PresentationFormat>Widescreen</PresentationFormat>
  <Paragraphs>123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Fellowship Church Sunday School  Jul-Sep 2023  Ezekiel:  Prophet on a Short Leash  Today:  Turn to Ezekiel 8-11   God Sees and Glory Departs   teacher:  Minister William Heath</vt:lpstr>
      <vt:lpstr>PowerPoint Presentation</vt:lpstr>
      <vt:lpstr>PowerPoint Presentation</vt:lpstr>
      <vt:lpstr>God’s Glory Departs Israel until Jesus is Born in Bethlehem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283</cp:revision>
  <cp:lastPrinted>2023-07-19T11:40:30Z</cp:lastPrinted>
  <dcterms:created xsi:type="dcterms:W3CDTF">2021-12-26T22:17:50Z</dcterms:created>
  <dcterms:modified xsi:type="dcterms:W3CDTF">2023-07-19T11:50:44Z</dcterms:modified>
</cp:coreProperties>
</file>