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0" r:id="rId3"/>
    <p:sldId id="291" r:id="rId4"/>
    <p:sldId id="282" r:id="rId5"/>
    <p:sldId id="292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90"/>
            <p14:sldId id="291"/>
            <p14:sldId id="282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Jul-Sep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Ezekiel:  Prophet on a Short Leash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Today: Turn to Ezekiel 1-48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Review of Ezekiel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teacher: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54D75-14E2-8689-744B-9F75B961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3ADE31-88A2-9B6D-97C1-D463DC63A1E3}"/>
              </a:ext>
            </a:extLst>
          </p:cNvPr>
          <p:cNvSpPr txBox="1"/>
          <p:nvPr/>
        </p:nvSpPr>
        <p:spPr>
          <a:xfrm>
            <a:off x="81206" y="50309"/>
            <a:ext cx="4113953" cy="67387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</a:rPr>
              <a:t>God Curses Israel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</a:rPr>
              <a:t>Deuteronomy 11:26-29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Past:	Ezekiel 1:1-2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597 BC, Ezekiel is 25 and in exile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593 BC, Ezekiel‘s 30</a:t>
            </a:r>
            <a:r>
              <a:rPr lang="en-US" sz="2000" baseline="30000" dirty="0">
                <a:solidFill>
                  <a:schemeClr val="bg1"/>
                </a:solidFill>
              </a:rPr>
              <a:t>th </a:t>
            </a:r>
            <a:r>
              <a:rPr lang="en-US" sz="2000" dirty="0">
                <a:solidFill>
                  <a:schemeClr val="bg1"/>
                </a:solidFill>
              </a:rPr>
              <a:t>birthday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(priest to prophet)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	Ezekiel 1:3-7:27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593 BC,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(of king Jehoiachin in exile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of 13 exact dates)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        </a:t>
            </a: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	Ezekiel 8-19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592 BC, 6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6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	Ezekiel 20-23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591 BC,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 Ezekiel 24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588 BC, 9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10</a:t>
            </a:r>
            <a:r>
              <a:rPr lang="en-US" sz="2000" baseline="30000" dirty="0">
                <a:solidFill>
                  <a:schemeClr val="bg1"/>
                </a:solidFill>
              </a:rPr>
              <a:t>th </a:t>
            </a:r>
            <a:r>
              <a:rPr lang="en-US" sz="2000" dirty="0">
                <a:solidFill>
                  <a:schemeClr val="bg1"/>
                </a:solidFill>
              </a:rPr>
              <a:t>day</a:t>
            </a:r>
            <a:r>
              <a:rPr lang="en-US" sz="2000" dirty="0"/>
              <a:t>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Siege of Jerusalem begins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B2729D-639D-7B89-857A-D2B545091D9B}"/>
              </a:ext>
            </a:extLst>
          </p:cNvPr>
          <p:cNvSpPr txBox="1"/>
          <p:nvPr/>
        </p:nvSpPr>
        <p:spPr>
          <a:xfrm>
            <a:off x="4336758" y="50309"/>
            <a:ext cx="4142403" cy="67387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</a:rPr>
              <a:t>God Curses Gentiles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</a:rPr>
              <a:t>1 Peter 4:17-19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	Ezekiel 25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1-2. Ammon &amp; Moab (Lot’s daughters)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3. Edom (</a:t>
            </a:r>
            <a:r>
              <a:rPr lang="en-US" sz="2000" dirty="0" err="1">
                <a:solidFill>
                  <a:schemeClr val="bg1"/>
                </a:solidFill>
              </a:rPr>
              <a:t>Ez</a:t>
            </a:r>
            <a:r>
              <a:rPr lang="en-US" sz="2000" dirty="0">
                <a:solidFill>
                  <a:schemeClr val="bg1"/>
                </a:solidFill>
              </a:rPr>
              <a:t> 35, Obadiah)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4. Philistia (Palestine)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  </a:t>
            </a:r>
            <a:r>
              <a:rPr lang="en-US" sz="2400" b="1" dirty="0">
                <a:solidFill>
                  <a:schemeClr val="bg1"/>
                </a:solidFill>
              </a:rPr>
              <a:t>            Ezekiel 26-28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u="sng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u="sng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586 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                      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5-6.  </a:t>
            </a:r>
            <a:r>
              <a:rPr lang="en-US" sz="2000" dirty="0" err="1">
                <a:solidFill>
                  <a:schemeClr val="bg1"/>
                </a:solidFill>
              </a:rPr>
              <a:t>Tyre</a:t>
            </a:r>
            <a:r>
              <a:rPr lang="en-US" sz="2000" dirty="0">
                <a:solidFill>
                  <a:schemeClr val="bg1"/>
                </a:solidFill>
              </a:rPr>
              <a:t> &amp; </a:t>
            </a:r>
            <a:r>
              <a:rPr lang="en-US" sz="2000" dirty="0" err="1">
                <a:solidFill>
                  <a:schemeClr val="bg1"/>
                </a:solidFill>
              </a:rPr>
              <a:t>Zidon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400" b="1" dirty="0">
                <a:solidFill>
                  <a:schemeClr val="bg1"/>
                </a:solidFill>
              </a:rPr>
              <a:t>              Ezekiel 29-32           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 algn="ctr">
              <a:lnSpc>
                <a:spcPts val="1200"/>
              </a:lnSpc>
            </a:pPr>
            <a:r>
              <a:rPr lang="en-US" sz="2000" b="1" dirty="0">
                <a:solidFill>
                  <a:schemeClr val="bg1"/>
                </a:solidFill>
              </a:rPr>
              <a:t>Egypt </a:t>
            </a: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       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587 BC,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12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571 BC, </a:t>
            </a:r>
            <a:r>
              <a:rPr lang="en-US" sz="2000" b="1" dirty="0">
                <a:solidFill>
                  <a:schemeClr val="bg1"/>
                </a:solidFill>
              </a:rPr>
              <a:t>27</a:t>
            </a:r>
            <a:r>
              <a:rPr lang="en-US" sz="2000" b="1" baseline="30000" dirty="0">
                <a:solidFill>
                  <a:schemeClr val="bg1"/>
                </a:solidFill>
              </a:rPr>
              <a:t>th</a:t>
            </a:r>
            <a:r>
              <a:rPr lang="en-US" sz="2000" b="1" dirty="0">
                <a:solidFill>
                  <a:schemeClr val="bg1"/>
                </a:solidFill>
              </a:rPr>
              <a:t> year,    </a:t>
            </a:r>
            <a:r>
              <a:rPr lang="en-US" sz="2000" dirty="0">
                <a:solidFill>
                  <a:schemeClr val="bg1"/>
                </a:solidFill>
              </a:rPr>
              <a:t>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month,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587 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month,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587 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  3</a:t>
            </a:r>
            <a:r>
              <a:rPr lang="en-US" sz="2000" baseline="30000" dirty="0">
                <a:solidFill>
                  <a:schemeClr val="bg1"/>
                </a:solidFill>
              </a:rPr>
              <a:t>rd</a:t>
            </a:r>
            <a:r>
              <a:rPr lang="en-US" sz="2000" dirty="0">
                <a:solidFill>
                  <a:schemeClr val="bg1"/>
                </a:solidFill>
              </a:rPr>
              <a:t> month,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585 BC, 12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12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585 BC, 12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                      15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534D2C-B874-3C30-B900-299BD092FC2D}"/>
              </a:ext>
            </a:extLst>
          </p:cNvPr>
          <p:cNvSpPr txBox="1"/>
          <p:nvPr/>
        </p:nvSpPr>
        <p:spPr>
          <a:xfrm>
            <a:off x="8620760" y="52852"/>
            <a:ext cx="3469714" cy="67387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</a:rPr>
              <a:t>God Blesses Israel</a:t>
            </a:r>
          </a:p>
          <a:p>
            <a:pPr algn="ctr">
              <a:lnSpc>
                <a:spcPts val="1200"/>
              </a:lnSpc>
            </a:pPr>
            <a:endParaRPr lang="en-US" sz="1400" dirty="0">
              <a:solidFill>
                <a:schemeClr val="bg1"/>
              </a:solidFill>
            </a:endParaRPr>
          </a:p>
          <a:p>
            <a:pPr algn="ctr">
              <a:lnSpc>
                <a:spcPts val="1200"/>
              </a:lnSpc>
            </a:pPr>
            <a:r>
              <a:rPr lang="en-US" sz="1400" dirty="0">
                <a:solidFill>
                  <a:schemeClr val="bg1"/>
                </a:solidFill>
              </a:rPr>
              <a:t>Deuteronomy 11:26-29</a:t>
            </a:r>
          </a:p>
          <a:p>
            <a:pPr algn="ctr">
              <a:lnSpc>
                <a:spcPts val="1200"/>
              </a:lnSpc>
            </a:pP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400" b="1" dirty="0">
                <a:solidFill>
                  <a:schemeClr val="bg1"/>
                </a:solidFill>
              </a:rPr>
              <a:t>           Ezekiel 33-36</a:t>
            </a:r>
          </a:p>
          <a:p>
            <a:pPr>
              <a:lnSpc>
                <a:spcPts val="1200"/>
              </a:lnSpc>
            </a:pPr>
            <a:r>
              <a:rPr lang="en-US" sz="2000" b="1" dirty="0">
                <a:solidFill>
                  <a:schemeClr val="bg1"/>
                </a:solidFill>
              </a:rPr>
              <a:t>                 </a:t>
            </a: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585 BC – Jerusalem destroyed</a:t>
            </a: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12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Present/Future: Eze 37-39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1900-20xx AD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(Zionism &amp; Israel-1948/67/73)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* Romans 11, Revelation 16-18,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Battle of Armageddon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</a:t>
            </a:r>
            <a:endParaRPr lang="en-US" sz="11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Future:  Ezekiel 40-48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573 BC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25</a:t>
            </a:r>
            <a:r>
              <a:rPr lang="en-US" sz="2000" b="1" baseline="30000" dirty="0">
                <a:solidFill>
                  <a:schemeClr val="bg1"/>
                </a:solidFill>
              </a:rPr>
              <a:t>th</a:t>
            </a:r>
            <a:r>
              <a:rPr lang="en-US" sz="2000" b="1" dirty="0">
                <a:solidFill>
                  <a:schemeClr val="bg1"/>
                </a:solidFill>
              </a:rPr>
              <a:t> year, </a:t>
            </a:r>
            <a:r>
              <a:rPr lang="en-US" sz="2000" dirty="0">
                <a:solidFill>
                  <a:schemeClr val="bg1"/>
                </a:solidFill>
              </a:rPr>
              <a:t>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month,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 (14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 after Jerusalem falls)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20xx  AD - Millennial Temple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Design – Ministry – Land</a:t>
            </a:r>
          </a:p>
          <a:p>
            <a:pPr>
              <a:lnSpc>
                <a:spcPts val="12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en-US" sz="2000" dirty="0">
                <a:solidFill>
                  <a:schemeClr val="bg1"/>
                </a:solidFill>
              </a:rPr>
              <a:t>(Revelation 20)</a:t>
            </a:r>
          </a:p>
        </p:txBody>
      </p:sp>
    </p:spTree>
    <p:extLst>
      <p:ext uri="{BB962C8B-B14F-4D97-AF65-F5344CB8AC3E}">
        <p14:creationId xmlns:p14="http://schemas.microsoft.com/office/powerpoint/2010/main" val="214562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87919" y="572526"/>
            <a:ext cx="11816161" cy="612905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1-3, Ezekiel’s Vision and Commission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4-7, Jerusalem's and Israel's End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8-11, God Sees and Glory Departs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	12-16, 17-20, 21-24, Sin's Consequences for Israel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	25-28, God Curses Six Gentile Nations (28 </a:t>
            </a:r>
            <a:r>
              <a:rPr lang="en-US" sz="2400" b="1" dirty="0" err="1">
                <a:solidFill>
                  <a:schemeClr val="bg1"/>
                </a:solidFill>
              </a:rPr>
              <a:t>Tyre</a:t>
            </a:r>
            <a:r>
              <a:rPr lang="en-US" sz="2400" b="1" dirty="0">
                <a:solidFill>
                  <a:schemeClr val="bg1"/>
                </a:solidFill>
              </a:rPr>
              <a:t>-Satan)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	29-32, Egypt: a Way, a Truth, and an Afterlife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		33-36, The Watchman's Duty and Prophecies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		37-39, Let Us Sanctify God's Holy Name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			40-42, Design of the Millennial Temple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			43-46, Ministry of the Millennial Temple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			47-48, Land Around the Millennial Temple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0" y="-48805"/>
            <a:ext cx="12191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Outline of Ezekiel 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6A74BD-2935-0373-5151-F990A4FDC5FB}"/>
              </a:ext>
            </a:extLst>
          </p:cNvPr>
          <p:cNvSpPr txBox="1"/>
          <p:nvPr/>
        </p:nvSpPr>
        <p:spPr>
          <a:xfrm flipH="1">
            <a:off x="9331240" y="642252"/>
            <a:ext cx="2619104" cy="600164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Jul 2 – Oct 1, 2023</a:t>
            </a:r>
          </a:p>
          <a:p>
            <a:r>
              <a:rPr lang="en-US" sz="2400" dirty="0">
                <a:solidFill>
                  <a:schemeClr val="bg1"/>
                </a:solidFill>
              </a:rPr>
              <a:t>10.5 hours / CEUs</a:t>
            </a:r>
          </a:p>
          <a:p>
            <a:r>
              <a:rPr lang="en-US" sz="2400" dirty="0">
                <a:solidFill>
                  <a:schemeClr val="bg1"/>
                </a:solidFill>
              </a:rPr>
              <a:t>(18 signs,  13 visions, 8 parables)</a:t>
            </a:r>
          </a:p>
          <a:p>
            <a:r>
              <a:rPr lang="en-US" sz="2400" dirty="0">
                <a:solidFill>
                  <a:schemeClr val="bg1"/>
                </a:solidFill>
              </a:rPr>
              <a:t>53 sections</a:t>
            </a:r>
          </a:p>
          <a:p>
            <a:r>
              <a:rPr lang="en-US" sz="2400" dirty="0">
                <a:solidFill>
                  <a:schemeClr val="bg1"/>
                </a:solidFill>
              </a:rPr>
              <a:t>94 passages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7 maps</a:t>
            </a:r>
          </a:p>
          <a:p>
            <a:r>
              <a:rPr lang="en-US" sz="2400" dirty="0">
                <a:solidFill>
                  <a:schemeClr val="bg1"/>
                </a:solidFill>
              </a:rPr>
              <a:t>4 diagrams</a:t>
            </a:r>
          </a:p>
          <a:p>
            <a:r>
              <a:rPr lang="en-US" sz="2400" dirty="0">
                <a:solidFill>
                  <a:schemeClr val="bg1"/>
                </a:solidFill>
              </a:rPr>
              <a:t>3 tables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2 charts</a:t>
            </a:r>
          </a:p>
          <a:p>
            <a:r>
              <a:rPr lang="en-US" sz="2400" dirty="0">
                <a:solidFill>
                  <a:schemeClr val="bg1"/>
                </a:solidFill>
              </a:rPr>
              <a:t>1 image </a:t>
            </a:r>
          </a:p>
          <a:p>
            <a:r>
              <a:rPr lang="en-US" sz="2400" dirty="0">
                <a:solidFill>
                  <a:schemeClr val="bg1"/>
                </a:solidFill>
              </a:rPr>
              <a:t>1 link (6 minutes)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Fellowship Church</a:t>
            </a:r>
          </a:p>
          <a:p>
            <a:r>
              <a:rPr lang="en-US" sz="2400" dirty="0">
                <a:solidFill>
                  <a:schemeClr val="bg1"/>
                </a:solidFill>
              </a:rPr>
              <a:t>Sunday School</a:t>
            </a:r>
          </a:p>
          <a:p>
            <a:r>
              <a:rPr lang="en-US" sz="2400" dirty="0">
                <a:solidFill>
                  <a:schemeClr val="bg1"/>
                </a:solidFill>
              </a:rPr>
              <a:t>Bill Heath</a:t>
            </a:r>
          </a:p>
        </p:txBody>
      </p:sp>
    </p:spTree>
    <p:extLst>
      <p:ext uri="{BB962C8B-B14F-4D97-AF65-F5344CB8AC3E}">
        <p14:creationId xmlns:p14="http://schemas.microsoft.com/office/powerpoint/2010/main" val="185372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87919" y="572526"/>
            <a:ext cx="11816161" cy="603242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Key verse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:  “Son of man, I have made thee a watchman unto the house of Israel” 3:17, 33:1-9.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Keywords</a:t>
            </a: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and phrases 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used in Ezekiel more than any other Bible book: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endParaRPr lang="en-US" sz="1200" dirty="0">
              <a:solidFill>
                <a:schemeClr val="bg1"/>
              </a:solidFill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son of man (93x), house of Israel (82x), sword (71x), ye/they shall know that I am the LORD (64x), face of angel, man, or God (45x), heathen (44x), </a:t>
            </a:r>
            <a:r>
              <a:rPr lang="en-US" sz="24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slain/wound (32x), pollute/profane (31x), sanctuary (30x, </a:t>
            </a:r>
            <a:r>
              <a:rPr lang="en-US" sz="2400" dirty="0" err="1"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</a:t>
            </a:r>
            <a:r>
              <a:rPr lang="en-US" sz="24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44-48, little sanctuary-1x, 11:16)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,, </a:t>
            </a:r>
            <a:r>
              <a:rPr lang="en-US" sz="24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cherubims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(17x)/cherub (9x, </a:t>
            </a:r>
            <a:r>
              <a:rPr lang="en-US" sz="24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10), inner court (17x, </a:t>
            </a:r>
            <a:r>
              <a:rPr lang="en-US" sz="24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40-46), ministry (14x, </a:t>
            </a:r>
            <a:r>
              <a:rPr lang="en-US" sz="24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43-46), the prince (14x, </a:t>
            </a:r>
            <a:r>
              <a:rPr lang="en-US" sz="24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44-46), uncircumcised (14x), </a:t>
            </a:r>
            <a:r>
              <a:rPr lang="en-US" sz="24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palm tree (13x, </a:t>
            </a:r>
            <a:r>
              <a:rPr lang="en-US" sz="2400" dirty="0" err="1"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</a:t>
            </a:r>
            <a:r>
              <a:rPr lang="en-US" sz="24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40-41)</a:t>
            </a:r>
            <a:r>
              <a:rPr lang="en-US" sz="24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 down to the pit (7x), fell on his face (6x), nether parts of the earth (5x, only in Ezekiel), watchman (5x).  </a:t>
            </a:r>
            <a:r>
              <a:rPr lang="en-US" sz="24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Garden of God/Eden-trees (4x, 2nd to Genesis 1-3, Joel 2:3)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spirit (44x, 2nd to Isaiah), Sodom (6x, </a:t>
            </a:r>
            <a:r>
              <a:rPr lang="en-US" sz="24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16, 2nd to Genesis 10-19),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LORD says (&gt;300 x, 2nd to Jeremiah).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Ezekiel’s name is only in the Bible (2x), Ezekiel 1:3, 24:24.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Ezekiel = God Strengthens. Ezekiel relates to Leviticus and Revelation 20.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0" y="-48805"/>
            <a:ext cx="12191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– Prophet on a Short Leash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87919" y="572526"/>
            <a:ext cx="11816161" cy="600164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Questions?  Questions?  </a:t>
            </a:r>
            <a:r>
              <a:rPr lang="en-US" sz="2400" b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Questions? </a:t>
            </a: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Testimony.  How did the Holy Spirit speak to you from Ezekiel?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Next Sunday:  New Testament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       </a:t>
            </a: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Philemon “12 Evidence of Brotherly Love”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0" y="-48805"/>
            <a:ext cx="12191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Ezekiel – Prophet on a Short Leash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3285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35626</TotalTime>
  <Words>819</Words>
  <Application>Microsoft Office PowerPoint</Application>
  <PresentationFormat>Widescreen</PresentationFormat>
  <Paragraphs>183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 3</vt:lpstr>
      <vt:lpstr>Office Theme</vt:lpstr>
      <vt:lpstr>Fellowship Church Sunday School  Jul-Sep 2023  Ezekiel:  Prophet on a Short Leash  Today: Turn to Ezekiel 1-48  Review of Ezekiel   teacher:  Bill Heath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 Heath</cp:lastModifiedBy>
  <cp:revision>517</cp:revision>
  <cp:lastPrinted>2023-10-01T11:38:24Z</cp:lastPrinted>
  <dcterms:created xsi:type="dcterms:W3CDTF">2021-12-26T22:17:50Z</dcterms:created>
  <dcterms:modified xsi:type="dcterms:W3CDTF">2023-10-01T11:43:44Z</dcterms:modified>
</cp:coreProperties>
</file>