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6"/>
  </p:notesMasterIdLst>
  <p:sldIdLst>
    <p:sldId id="376" r:id="rId2"/>
    <p:sldId id="378" r:id="rId3"/>
    <p:sldId id="375" r:id="rId4"/>
    <p:sldId id="377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CBC0B-3360-43CD-BD8E-B5E6A7586F15}" v="9" dt="2024-07-03T09:28:33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2A6CBC0B-3360-43CD-BD8E-B5E6A7586F15}"/>
    <pc:docChg chg="undo redo custSel modSld">
      <pc:chgData name="Bill Heath" userId="e5502471a9019beb" providerId="LiveId" clId="{2A6CBC0B-3360-43CD-BD8E-B5E6A7586F15}" dt="2024-07-03T12:16:50.140" v="2269" actId="20577"/>
      <pc:docMkLst>
        <pc:docMk/>
      </pc:docMkLst>
      <pc:sldChg chg="modSp mod">
        <pc:chgData name="Bill Heath" userId="e5502471a9019beb" providerId="LiveId" clId="{2A6CBC0B-3360-43CD-BD8E-B5E6A7586F15}" dt="2024-07-03T12:16:50.140" v="2269" actId="20577"/>
        <pc:sldMkLst>
          <pc:docMk/>
          <pc:sldMk cId="2548197721" sldId="375"/>
        </pc:sldMkLst>
        <pc:spChg chg="mod">
          <ac:chgData name="Bill Heath" userId="e5502471a9019beb" providerId="LiveId" clId="{2A6CBC0B-3360-43CD-BD8E-B5E6A7586F15}" dt="2024-07-03T12:04:41.353" v="2189" actId="1035"/>
          <ac:spMkLst>
            <pc:docMk/>
            <pc:sldMk cId="2548197721" sldId="375"/>
            <ac:spMk id="2" creationId="{E6BBC182-DD47-0D79-7C63-732EB9C5E58A}"/>
          </ac:spMkLst>
        </pc:spChg>
        <pc:spChg chg="mod">
          <ac:chgData name="Bill Heath" userId="e5502471a9019beb" providerId="LiveId" clId="{2A6CBC0B-3360-43CD-BD8E-B5E6A7586F15}" dt="2024-07-03T12:16:50.140" v="2269" actId="20577"/>
          <ac:spMkLst>
            <pc:docMk/>
            <pc:sldMk cId="2548197721" sldId="375"/>
            <ac:spMk id="3" creationId="{B4318C74-0FBC-DA1A-B297-66372CB20C0D}"/>
          </ac:spMkLst>
        </pc:spChg>
      </pc:sldChg>
      <pc:sldChg chg="modSp mod">
        <pc:chgData name="Bill Heath" userId="e5502471a9019beb" providerId="LiveId" clId="{2A6CBC0B-3360-43CD-BD8E-B5E6A7586F15}" dt="2024-07-03T11:37:57.029" v="1850" actId="20577"/>
        <pc:sldMkLst>
          <pc:docMk/>
          <pc:sldMk cId="1702654731" sldId="377"/>
        </pc:sldMkLst>
        <pc:spChg chg="mod">
          <ac:chgData name="Bill Heath" userId="e5502471a9019beb" providerId="LiveId" clId="{2A6CBC0B-3360-43CD-BD8E-B5E6A7586F15}" dt="2024-07-03T11:37:57.029" v="1850" actId="20577"/>
          <ac:spMkLst>
            <pc:docMk/>
            <pc:sldMk cId="1702654731" sldId="377"/>
            <ac:spMk id="2" creationId="{88CF4905-AEA6-4B29-4A0B-5BD1F1EFA797}"/>
          </ac:spMkLst>
        </pc:spChg>
      </pc:sldChg>
      <pc:sldChg chg="addSp modSp mod">
        <pc:chgData name="Bill Heath" userId="e5502471a9019beb" providerId="LiveId" clId="{2A6CBC0B-3360-43CD-BD8E-B5E6A7586F15}" dt="2024-07-03T11:43:09.794" v="1858" actId="1076"/>
        <pc:sldMkLst>
          <pc:docMk/>
          <pc:sldMk cId="1040784391" sldId="378"/>
        </pc:sldMkLst>
        <pc:spChg chg="add mod">
          <ac:chgData name="Bill Heath" userId="e5502471a9019beb" providerId="LiveId" clId="{2A6CBC0B-3360-43CD-BD8E-B5E6A7586F15}" dt="2024-07-03T09:32:34.997" v="210" actId="1035"/>
          <ac:spMkLst>
            <pc:docMk/>
            <pc:sldMk cId="1040784391" sldId="378"/>
            <ac:spMk id="3" creationId="{13F2EB58-4DE0-6F22-DFFA-A969F4904872}"/>
          </ac:spMkLst>
        </pc:spChg>
        <pc:spChg chg="add mod">
          <ac:chgData name="Bill Heath" userId="e5502471a9019beb" providerId="LiveId" clId="{2A6CBC0B-3360-43CD-BD8E-B5E6A7586F15}" dt="2024-07-03T09:32:29.299" v="197" actId="1035"/>
          <ac:spMkLst>
            <pc:docMk/>
            <pc:sldMk cId="1040784391" sldId="378"/>
            <ac:spMk id="5" creationId="{6C480121-C549-949E-E273-58FDE021F117}"/>
          </ac:spMkLst>
        </pc:spChg>
        <pc:spChg chg="mod">
          <ac:chgData name="Bill Heath" userId="e5502471a9019beb" providerId="LiveId" clId="{2A6CBC0B-3360-43CD-BD8E-B5E6A7586F15}" dt="2024-07-03T11:43:09.794" v="1858" actId="1076"/>
          <ac:spMkLst>
            <pc:docMk/>
            <pc:sldMk cId="1040784391" sldId="378"/>
            <ac:spMk id="15" creationId="{5C51FE7A-4CC1-1F4F-CC13-BEAE3ABD5617}"/>
          </ac:spMkLst>
        </pc:spChg>
        <pc:picChg chg="mod">
          <ac:chgData name="Bill Heath" userId="e5502471a9019beb" providerId="LiveId" clId="{2A6CBC0B-3360-43CD-BD8E-B5E6A7586F15}" dt="2024-07-03T09:26:01.721" v="94" actId="1076"/>
          <ac:picMkLst>
            <pc:docMk/>
            <pc:sldMk cId="1040784391" sldId="378"/>
            <ac:picMk id="4" creationId="{7A345B20-972C-D3B5-7E28-CB3538C692B4}"/>
          </ac:picMkLst>
        </pc:picChg>
      </pc:sldChg>
    </pc:docChg>
  </pc:docChgLst>
  <pc:docChgLst>
    <pc:chgData name="Bill" userId="e5502471a9019beb" providerId="LiveId" clId="{2A6CBC0B-3360-43CD-BD8E-B5E6A7586F15}"/>
    <pc:docChg chg="undo custSel addSld modSld sldOrd">
      <pc:chgData name="Bill" userId="e5502471a9019beb" providerId="LiveId" clId="{2A6CBC0B-3360-43CD-BD8E-B5E6A7586F15}" dt="2024-07-02T22:37:34.660" v="593" actId="6549"/>
      <pc:docMkLst>
        <pc:docMk/>
      </pc:docMkLst>
      <pc:sldChg chg="addSp delSp modSp mod">
        <pc:chgData name="Bill" userId="e5502471a9019beb" providerId="LiveId" clId="{2A6CBC0B-3360-43CD-BD8E-B5E6A7586F15}" dt="2024-07-02T22:37:34.660" v="593" actId="6549"/>
        <pc:sldMkLst>
          <pc:docMk/>
          <pc:sldMk cId="2548197721" sldId="375"/>
        </pc:sldMkLst>
        <pc:spChg chg="add mod">
          <ac:chgData name="Bill" userId="e5502471a9019beb" providerId="LiveId" clId="{2A6CBC0B-3360-43CD-BD8E-B5E6A7586F15}" dt="2024-07-02T22:37:34.660" v="593" actId="6549"/>
          <ac:spMkLst>
            <pc:docMk/>
            <pc:sldMk cId="2548197721" sldId="375"/>
            <ac:spMk id="2" creationId="{E6BBC182-DD47-0D79-7C63-732EB9C5E58A}"/>
          </ac:spMkLst>
        </pc:spChg>
        <pc:spChg chg="mod">
          <ac:chgData name="Bill" userId="e5502471a9019beb" providerId="LiveId" clId="{2A6CBC0B-3360-43CD-BD8E-B5E6A7586F15}" dt="2024-07-02T22:31:23.938" v="365" actId="6549"/>
          <ac:spMkLst>
            <pc:docMk/>
            <pc:sldMk cId="2548197721" sldId="375"/>
            <ac:spMk id="3" creationId="{B4318C74-0FBC-DA1A-B297-66372CB20C0D}"/>
          </ac:spMkLst>
        </pc:spChg>
        <pc:spChg chg="del">
          <ac:chgData name="Bill" userId="e5502471a9019beb" providerId="LiveId" clId="{2A6CBC0B-3360-43CD-BD8E-B5E6A7586F15}" dt="2024-07-02T22:04:18.496" v="135" actId="478"/>
          <ac:spMkLst>
            <pc:docMk/>
            <pc:sldMk cId="2548197721" sldId="375"/>
            <ac:spMk id="7" creationId="{16851DFA-EFAA-6A7F-AFB6-3593848B4CBD}"/>
          </ac:spMkLst>
        </pc:spChg>
        <pc:spChg chg="del mod">
          <ac:chgData name="Bill" userId="e5502471a9019beb" providerId="LiveId" clId="{2A6CBC0B-3360-43CD-BD8E-B5E6A7586F15}" dt="2024-07-02T22:04:14.925" v="134" actId="478"/>
          <ac:spMkLst>
            <pc:docMk/>
            <pc:sldMk cId="2548197721" sldId="375"/>
            <ac:spMk id="15" creationId="{5C51FE7A-4CC1-1F4F-CC13-BEAE3ABD5617}"/>
          </ac:spMkLst>
        </pc:spChg>
        <pc:picChg chg="add del mod">
          <ac:chgData name="Bill" userId="e5502471a9019beb" providerId="LiveId" clId="{2A6CBC0B-3360-43CD-BD8E-B5E6A7586F15}" dt="2024-07-02T22:01:02.748" v="87" actId="478"/>
          <ac:picMkLst>
            <pc:docMk/>
            <pc:sldMk cId="2548197721" sldId="375"/>
            <ac:picMk id="4" creationId="{7A345B20-972C-D3B5-7E28-CB3538C692B4}"/>
          </ac:picMkLst>
        </pc:picChg>
        <pc:picChg chg="del mod">
          <ac:chgData name="Bill" userId="e5502471a9019beb" providerId="LiveId" clId="{2A6CBC0B-3360-43CD-BD8E-B5E6A7586F15}" dt="2024-07-02T22:01:42.497" v="115" actId="478"/>
          <ac:picMkLst>
            <pc:docMk/>
            <pc:sldMk cId="2548197721" sldId="375"/>
            <ac:picMk id="1026" creationId="{5161FE55-A770-92CC-50B3-E21AB4CD8EA2}"/>
          </ac:picMkLst>
        </pc:picChg>
      </pc:sldChg>
      <pc:sldChg chg="addSp delSp modSp add mod ord setBg">
        <pc:chgData name="Bill" userId="e5502471a9019beb" providerId="LiveId" clId="{2A6CBC0B-3360-43CD-BD8E-B5E6A7586F15}" dt="2024-07-02T22:32:25.084" v="369" actId="1076"/>
        <pc:sldMkLst>
          <pc:docMk/>
          <pc:sldMk cId="1040784391" sldId="378"/>
        </pc:sldMkLst>
        <pc:spChg chg="add mod">
          <ac:chgData name="Bill" userId="e5502471a9019beb" providerId="LiveId" clId="{2A6CBC0B-3360-43CD-BD8E-B5E6A7586F15}" dt="2024-07-02T22:32:25.084" v="369" actId="1076"/>
          <ac:spMkLst>
            <pc:docMk/>
            <pc:sldMk cId="1040784391" sldId="378"/>
            <ac:spMk id="2" creationId="{6073B2F3-99F9-0315-0590-4556F2D8D0D7}"/>
          </ac:spMkLst>
        </pc:spChg>
        <pc:spChg chg="del mod">
          <ac:chgData name="Bill" userId="e5502471a9019beb" providerId="LiveId" clId="{2A6CBC0B-3360-43CD-BD8E-B5E6A7586F15}" dt="2024-07-02T22:02:11.894" v="120" actId="478"/>
          <ac:spMkLst>
            <pc:docMk/>
            <pc:sldMk cId="1040784391" sldId="378"/>
            <ac:spMk id="3" creationId="{B4318C74-0FBC-DA1A-B297-66372CB20C0D}"/>
          </ac:spMkLst>
        </pc:spChg>
        <pc:spChg chg="del">
          <ac:chgData name="Bill" userId="e5502471a9019beb" providerId="LiveId" clId="{2A6CBC0B-3360-43CD-BD8E-B5E6A7586F15}" dt="2024-07-02T22:02:01.729" v="117" actId="478"/>
          <ac:spMkLst>
            <pc:docMk/>
            <pc:sldMk cId="1040784391" sldId="378"/>
            <ac:spMk id="7" creationId="{16851DFA-EFAA-6A7F-AFB6-3593848B4CBD}"/>
          </ac:spMkLst>
        </pc:spChg>
        <pc:spChg chg="mod">
          <ac:chgData name="Bill" userId="e5502471a9019beb" providerId="LiveId" clId="{2A6CBC0B-3360-43CD-BD8E-B5E6A7586F15}" dt="2024-07-02T22:03:23.713" v="133" actId="14100"/>
          <ac:spMkLst>
            <pc:docMk/>
            <pc:sldMk cId="1040784391" sldId="378"/>
            <ac:spMk id="15" creationId="{5C51FE7A-4CC1-1F4F-CC13-BEAE3ABD5617}"/>
          </ac:spMkLst>
        </pc:spChg>
        <pc:picChg chg="mod">
          <ac:chgData name="Bill" userId="e5502471a9019beb" providerId="LiveId" clId="{2A6CBC0B-3360-43CD-BD8E-B5E6A7586F15}" dt="2024-07-02T22:03:07.718" v="130" actId="14100"/>
          <ac:picMkLst>
            <pc:docMk/>
            <pc:sldMk cId="1040784391" sldId="378"/>
            <ac:picMk id="4" creationId="{7A345B20-972C-D3B5-7E28-CB3538C692B4}"/>
          </ac:picMkLst>
        </pc:picChg>
        <pc:picChg chg="del">
          <ac:chgData name="Bill" userId="e5502471a9019beb" providerId="LiveId" clId="{2A6CBC0B-3360-43CD-BD8E-B5E6A7586F15}" dt="2024-07-02T22:02:03.582" v="118" actId="478"/>
          <ac:picMkLst>
            <pc:docMk/>
            <pc:sldMk cId="1040784391" sldId="378"/>
            <ac:picMk id="1026" creationId="{5161FE55-A770-92CC-50B3-E21AB4CD8EA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July 3,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81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49461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3:11-15, </a:t>
            </a:r>
          </a:p>
          <a:p>
            <a:r>
              <a:rPr lang="en-US" sz="2000" dirty="0"/>
              <a:t>Philippians 4:5, 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52882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61487" y="1451055"/>
            <a:ext cx="6529553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#4a – Our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#4b – Our Faith with Sarah (Heb 11:11-12, 1 Peter 3:6)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#4c – Good &amp; Faithful Strangers &amp; Pilgrims (Heb 11:13-16)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#5 – Isaac (Heb 11:20, Gen 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#6 – Jacob (Heb 11:21,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#7 – Joseph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#8 – Moses (Heb 11:23-29, Exodus-</a:t>
            </a:r>
            <a:r>
              <a:rPr lang="en-US" sz="2000" dirty="0" err="1">
                <a:solidFill>
                  <a:srgbClr val="FFFFFF"/>
                </a:solidFill>
                <a:latin typeface="Gill Sans MT"/>
              </a:rPr>
              <a:t>Deut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#9 – Joshua (Heb 11:30, Joshua)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#10 – Rahab (Heb 11:31,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#11 – Gideon, Barak, Samson &amp; Jephthah (Heb 11:32,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#12 – David (Heb 11:32, 2 Samuel, 1 Chronicles)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Samuel (Heb 11:32,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Prophets (Heb 11:32-38, Isaiah-Malachi)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C51FE7A-4CC1-1F4F-CC13-BEAE3ABD5617}"/>
              </a:ext>
            </a:extLst>
          </p:cNvPr>
          <p:cNvSpPr txBox="1"/>
          <p:nvPr/>
        </p:nvSpPr>
        <p:spPr>
          <a:xfrm>
            <a:off x="10492058" y="428178"/>
            <a:ext cx="1569066" cy="600164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Children of Ishmael, Esau, and Keturah and others surround &amp; hate Israel today.</a:t>
            </a:r>
          </a:p>
          <a:p>
            <a:endParaRPr lang="en-US" sz="2400" dirty="0"/>
          </a:p>
          <a:p>
            <a:r>
              <a:rPr lang="en-US" sz="2400" dirty="0"/>
              <a:t>50% of the </a:t>
            </a:r>
          </a:p>
          <a:p>
            <a:r>
              <a:rPr lang="en-US" sz="2400" dirty="0"/>
              <a:t>world religions</a:t>
            </a:r>
          </a:p>
          <a:p>
            <a:r>
              <a:rPr lang="en-US" sz="2400" dirty="0"/>
              <a:t>(Judaism, Islam, </a:t>
            </a:r>
          </a:p>
          <a:p>
            <a:r>
              <a:rPr lang="en-US" sz="2400" dirty="0"/>
              <a:t>Christian)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45B20-972C-D3B5-7E28-CB3538C69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54" y="85648"/>
            <a:ext cx="10053545" cy="6686704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6073B2F3-99F9-0315-0590-4556F2D8D0D7}"/>
              </a:ext>
            </a:extLst>
          </p:cNvPr>
          <p:cNvSpPr/>
          <p:nvPr/>
        </p:nvSpPr>
        <p:spPr>
          <a:xfrm>
            <a:off x="3556000" y="108654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F2EB58-4DE0-6F22-DFFA-A969F4904872}"/>
              </a:ext>
            </a:extLst>
          </p:cNvPr>
          <p:cNvSpPr txBox="1"/>
          <p:nvPr/>
        </p:nvSpPr>
        <p:spPr>
          <a:xfrm>
            <a:off x="438513" y="1489894"/>
            <a:ext cx="1874809" cy="400110"/>
          </a:xfrm>
          <a:prstGeom prst="rect">
            <a:avLst/>
          </a:prstGeom>
          <a:solidFill>
            <a:srgbClr val="0070C0"/>
          </a:solidFill>
          <a:ln w="381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Egyptian slave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80121-C549-949E-E273-58FDE021F117}"/>
              </a:ext>
            </a:extLst>
          </p:cNvPr>
          <p:cNvSpPr txBox="1"/>
          <p:nvPr/>
        </p:nvSpPr>
        <p:spPr>
          <a:xfrm>
            <a:off x="7255873" y="1489894"/>
            <a:ext cx="2655599" cy="400110"/>
          </a:xfrm>
          <a:prstGeom prst="rect">
            <a:avLst/>
          </a:prstGeom>
          <a:solidFill>
            <a:srgbClr val="00B050"/>
          </a:solidFill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wife after Sarah died</a:t>
            </a:r>
          </a:p>
        </p:txBody>
      </p:sp>
    </p:spTree>
    <p:extLst>
      <p:ext uri="{BB962C8B-B14F-4D97-AF65-F5344CB8AC3E}">
        <p14:creationId xmlns:p14="http://schemas.microsoft.com/office/powerpoint/2010/main" val="104078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318C74-0FBC-DA1A-B297-66372CB20C0D}"/>
              </a:ext>
            </a:extLst>
          </p:cNvPr>
          <p:cNvSpPr txBox="1"/>
          <p:nvPr/>
        </p:nvSpPr>
        <p:spPr>
          <a:xfrm>
            <a:off x="152398" y="0"/>
            <a:ext cx="1184656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Our Growing Faith with Sarah</a:t>
            </a:r>
          </a:p>
          <a:p>
            <a:r>
              <a:rPr lang="en-US" sz="2400" dirty="0"/>
              <a:t>Old Testament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Genesis 1-2, 3-8, 9-11 </a:t>
            </a:r>
          </a:p>
          <a:p>
            <a:r>
              <a:rPr lang="en-US" sz="2400" dirty="0"/>
              <a:t>       Eve?  Mother of all living, Gen 3:20.  Eve deceived, </a:t>
            </a:r>
          </a:p>
          <a:p>
            <a:r>
              <a:rPr lang="en-US" sz="2400" dirty="0"/>
              <a:t>       1 Tim 2:13-14.  Eve beguiled, 2 Cor 11:3.  Gen 5:2.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Gen 12-25 (Abrahamic covenants-seed 19x, land 4x)</a:t>
            </a:r>
          </a:p>
          <a:p>
            <a:r>
              <a:rPr lang="en-US" sz="2400" dirty="0"/>
              <a:t>       Gen 17:15-16 only woman in the Bible with </a:t>
            </a:r>
          </a:p>
          <a:p>
            <a:r>
              <a:rPr lang="en-US" sz="2400" dirty="0"/>
              <a:t>       a </a:t>
            </a:r>
            <a:r>
              <a:rPr lang="en-US" sz="2400" b="1" dirty="0"/>
              <a:t>new name </a:t>
            </a:r>
            <a:r>
              <a:rPr lang="en-US" sz="2400" dirty="0"/>
              <a:t>by the LORD, and mother of nations </a:t>
            </a:r>
          </a:p>
          <a:p>
            <a:r>
              <a:rPr lang="en-US" sz="2400" dirty="0"/>
              <a:t>       </a:t>
            </a:r>
            <a:endParaRPr lang="en-US" sz="1400" dirty="0"/>
          </a:p>
          <a:p>
            <a:r>
              <a:rPr lang="en-US" sz="2400" dirty="0"/>
              <a:t>New Testament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Jesus:  no mention.  Acts:  no mention.</a:t>
            </a:r>
          </a:p>
          <a:p>
            <a:endParaRPr lang="en-US" sz="1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Letters:  	Romans 4:19 	         (today: unbeliever’s salvation, by faith as Abraham &amp; Sarah)</a:t>
            </a:r>
          </a:p>
          <a:p>
            <a:r>
              <a:rPr lang="en-US" sz="2400" dirty="0"/>
              <a:t>                   	Romans 9:9              (Israel past: salvation from Israel to the Gentiles)</a:t>
            </a:r>
          </a:p>
          <a:p>
            <a:r>
              <a:rPr lang="en-US" sz="2400" dirty="0"/>
              <a:t>	        	Galatians 4:22-31      (today: believer’s sanctification, Sarah/grace or Hagar/law)</a:t>
            </a:r>
          </a:p>
          <a:p>
            <a:r>
              <a:rPr lang="en-US" sz="2400" dirty="0"/>
              <a:t>		Hebrews 11:11-12    (today: believer’s sanctification &amp; growing faith) </a:t>
            </a:r>
          </a:p>
          <a:p>
            <a:r>
              <a:rPr lang="en-US" sz="2400" dirty="0"/>
              <a:t>		1 Peter 3:6 	         (today: believer’s marriage and prayers; Ephesians 5:21-33)</a:t>
            </a:r>
          </a:p>
          <a:p>
            <a:r>
              <a:rPr lang="en-US" sz="1200" dirty="0"/>
              <a:t>         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Revelation:  no mention		</a:t>
            </a:r>
            <a:r>
              <a:rPr lang="en-US" sz="2400" b="1" dirty="0"/>
              <a:t>New name</a:t>
            </a:r>
            <a:r>
              <a:rPr lang="en-US" sz="2400" dirty="0"/>
              <a:t>:  Rev 2:17, 3:12, 22:3-4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BBC182-DD47-0D79-7C63-732EB9C5E58A}"/>
              </a:ext>
            </a:extLst>
          </p:cNvPr>
          <p:cNvSpPr txBox="1"/>
          <p:nvPr/>
        </p:nvSpPr>
        <p:spPr>
          <a:xfrm>
            <a:off x="7538720" y="711200"/>
            <a:ext cx="4480559" cy="3416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Genesis</a:t>
            </a:r>
            <a:r>
              <a:rPr lang="en-US" dirty="0"/>
              <a:t>  	</a:t>
            </a:r>
            <a:r>
              <a:rPr lang="en-US" u="sng" dirty="0"/>
              <a:t>Event</a:t>
            </a:r>
            <a:r>
              <a:rPr lang="en-US" dirty="0"/>
              <a:t>			   </a:t>
            </a:r>
            <a:r>
              <a:rPr lang="en-US" u="sng" dirty="0"/>
              <a:t>Age</a:t>
            </a:r>
            <a:endParaRPr lang="en-US" dirty="0"/>
          </a:p>
          <a:p>
            <a:r>
              <a:rPr lang="en-US" dirty="0"/>
              <a:t>12:1-3	Left Ur to Canaan		    60 12:10-20	Half truth to Pharaoh (Egypt)	    66</a:t>
            </a:r>
          </a:p>
          <a:p>
            <a:r>
              <a:rPr lang="en-US" dirty="0"/>
              <a:t>16:3	Ishmael of Hagar born (10 </a:t>
            </a:r>
            <a:r>
              <a:rPr lang="en-US" dirty="0" err="1"/>
              <a:t>yr</a:t>
            </a:r>
            <a:r>
              <a:rPr lang="en-US" dirty="0"/>
              <a:t>)    76</a:t>
            </a:r>
          </a:p>
          <a:p>
            <a:r>
              <a:rPr lang="en-US" dirty="0"/>
              <a:t>17:15-17	New name Sarah		    90</a:t>
            </a:r>
          </a:p>
          <a:p>
            <a:r>
              <a:rPr lang="en-US" dirty="0"/>
              <a:t>18:17, 21	Sarah laughs at words of Angel   90</a:t>
            </a:r>
          </a:p>
          <a:p>
            <a:r>
              <a:rPr lang="en-US" dirty="0"/>
              <a:t> 20:1-18 	Half truth to Abimelech	    90</a:t>
            </a:r>
          </a:p>
          <a:p>
            <a:r>
              <a:rPr lang="en-US" dirty="0"/>
              <a:t> 21:5-7   	Isaac born - all laugh with joy	    90</a:t>
            </a:r>
          </a:p>
          <a:p>
            <a:r>
              <a:rPr lang="en-US" dirty="0"/>
              <a:t> 21:8-21	Ishmael (16) laugh at Isaac (3)    93</a:t>
            </a:r>
          </a:p>
          <a:p>
            <a:r>
              <a:rPr lang="en-US" dirty="0"/>
              <a:t> 22:1-15	Abraham offer’s Isaac (12-37?)  127?</a:t>
            </a:r>
          </a:p>
          <a:p>
            <a:r>
              <a:rPr lang="en-US" dirty="0"/>
              <a:t>               Isaac comforted in Gen 24:67</a:t>
            </a:r>
          </a:p>
          <a:p>
            <a:r>
              <a:rPr lang="en-US" dirty="0"/>
              <a:t> 23:1	Sarah ‘s burial  / 400 shekels	   127</a:t>
            </a:r>
          </a:p>
        </p:txBody>
      </p:sp>
    </p:spTree>
    <p:extLst>
      <p:ext uri="{BB962C8B-B14F-4D97-AF65-F5344CB8AC3E}">
        <p14:creationId xmlns:p14="http://schemas.microsoft.com/office/powerpoint/2010/main" val="254819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83936"/>
            <a:ext cx="12029440" cy="659411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rgbClr val="FFFFFF"/>
                </a:solidFill>
                <a:latin typeface="Gill Sans MT"/>
              </a:rPr>
              <a:t>Our Growing Faith with Sarah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(Hebrews 11:11-12)</a:t>
            </a:r>
            <a:endParaRPr kumimoji="0" lang="en-US" sz="2400" b="1" i="1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Time: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1970-1843 BC.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Places: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Ur (Garden of Eden after the flood), Canaan, Egypt, Canaan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People: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 woman, the wife of Abraham, the mother of Isaac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Sarai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= my princess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(13x Gen 11:29-16:8), Sarah = mother of nations (30x Gen 17:15-25:12)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Scripture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11:11-12  </a:t>
            </a:r>
            <a:r>
              <a:rPr lang="en-US" sz="2400" baseline="30000" dirty="0"/>
              <a:t>11</a:t>
            </a:r>
            <a:r>
              <a:rPr lang="en-US" sz="2400" dirty="0"/>
              <a:t> Through faith also Sara herself </a:t>
            </a:r>
            <a:r>
              <a:rPr lang="en-US" sz="2400" u="sng" dirty="0"/>
              <a:t>received strength to conceive seed</a:t>
            </a:r>
            <a:r>
              <a:rPr lang="en-US" sz="2400" dirty="0"/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and was delivered of a child when she was past age, </a:t>
            </a:r>
            <a:r>
              <a:rPr lang="en-US" sz="2400" b="1" dirty="0"/>
              <a:t>because</a:t>
            </a:r>
            <a:r>
              <a:rPr lang="en-US" sz="2400" dirty="0"/>
              <a:t> </a:t>
            </a:r>
            <a:r>
              <a:rPr lang="en-US" sz="2400" b="1" dirty="0"/>
              <a:t>she judged Him faithful who had promised</a:t>
            </a:r>
            <a:r>
              <a:rPr lang="en-US" sz="2400" dirty="0"/>
              <a:t>.  </a:t>
            </a:r>
            <a:r>
              <a:rPr lang="en-US" sz="2400" baseline="30000" dirty="0"/>
              <a:t>12 </a:t>
            </a:r>
            <a:r>
              <a:rPr lang="en-US" sz="2400" dirty="0"/>
              <a:t>Therefore sprang there even of </a:t>
            </a:r>
            <a:r>
              <a:rPr lang="en-US" sz="2400" b="1" dirty="0"/>
              <a:t>one</a:t>
            </a:r>
            <a:r>
              <a:rPr lang="en-US" sz="2400" dirty="0"/>
              <a:t>, and him </a:t>
            </a:r>
            <a:r>
              <a:rPr lang="en-US" sz="2400" u="sng" dirty="0"/>
              <a:t>as good as dead</a:t>
            </a:r>
            <a:r>
              <a:rPr lang="en-US" sz="2400" dirty="0"/>
              <a:t>, [so many] as the </a:t>
            </a:r>
            <a:r>
              <a:rPr lang="en-US" sz="2400" u="sng" dirty="0"/>
              <a:t>stars of the sky in multitude, and as the sand which is by the sea shore innumerable</a:t>
            </a:r>
            <a:r>
              <a:rPr lang="en-US" sz="2400" dirty="0"/>
              <a:t>. </a:t>
            </a:r>
            <a:endParaRPr lang="en-US" sz="24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u="sng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1 Peter 3:6-7 </a:t>
            </a:r>
            <a:r>
              <a:rPr lang="en-US" sz="2400" dirty="0"/>
              <a:t>Even as Sarah </a:t>
            </a:r>
            <a:r>
              <a:rPr lang="en-US" sz="2400" u="sng" dirty="0"/>
              <a:t>obeyed</a:t>
            </a:r>
            <a:r>
              <a:rPr lang="en-US" sz="2400" dirty="0"/>
              <a:t> Abraham, calling him lord:  whose daughters ye are, 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/>
              <a:t>as long as ye do well, and are not afraid </a:t>
            </a:r>
            <a:r>
              <a:rPr lang="en-US" sz="2400" dirty="0"/>
              <a:t>with any amazement.   Likewise, ye husbands, dwell with [</a:t>
            </a:r>
            <a:r>
              <a:rPr lang="en-US" sz="2400" i="1" dirty="0"/>
              <a:t>them</a:t>
            </a:r>
            <a:r>
              <a:rPr lang="en-US" sz="2400" dirty="0"/>
              <a:t>] according to knowledge, giving honor unto the wife, as unto the weaker vessel, and as being </a:t>
            </a:r>
            <a:r>
              <a:rPr lang="en-US" sz="2400" b="1" dirty="0"/>
              <a:t>heirs together of the grace of life</a:t>
            </a:r>
            <a:r>
              <a:rPr lang="en-US" sz="2400" dirty="0"/>
              <a:t>; that </a:t>
            </a:r>
            <a:r>
              <a:rPr lang="en-US" sz="2400" b="1" dirty="0"/>
              <a:t>your prayers be not hindered</a:t>
            </a:r>
            <a:r>
              <a:rPr lang="en-US" sz="2400" dirty="0"/>
              <a:t>. 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Decision:  Let us learn from Sarah for application today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(Romans 15:4-6)</a:t>
            </a:r>
          </a:p>
        </p:txBody>
      </p:sp>
    </p:spTree>
    <p:extLst>
      <p:ext uri="{BB962C8B-B14F-4D97-AF65-F5344CB8AC3E}">
        <p14:creationId xmlns:p14="http://schemas.microsoft.com/office/powerpoint/2010/main" val="17026547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50677</TotalTime>
  <Words>922</Words>
  <Application>Microsoft Office PowerPoint</Application>
  <PresentationFormat>Widescreen</PresentationFormat>
  <Paragraphs>94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1391</cp:revision>
  <cp:lastPrinted>2024-07-03T20:29:41Z</cp:lastPrinted>
  <dcterms:created xsi:type="dcterms:W3CDTF">2013-07-15T20:26:40Z</dcterms:created>
  <dcterms:modified xsi:type="dcterms:W3CDTF">2024-07-03T20:34:47Z</dcterms:modified>
</cp:coreProperties>
</file>