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363" r:id="rId2"/>
    <p:sldId id="361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688128" y="173142"/>
            <a:ext cx="5069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Fellowship Church, May 24, 2023 </a:t>
            </a:r>
          </a:p>
          <a:p>
            <a:pPr algn="ctr"/>
            <a:r>
              <a:rPr lang="en-US" sz="2400" dirty="0"/>
              <a:t>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188" y="1284603"/>
            <a:ext cx="6821093" cy="907813"/>
          </a:xfrm>
        </p:spPr>
        <p:txBody>
          <a:bodyPr>
            <a:normAutofit/>
          </a:bodyPr>
          <a:lstStyle/>
          <a:p>
            <a:r>
              <a:rPr lang="en-US" sz="3600" dirty="0"/>
              <a:t>Straight and Balanced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79" y="1284603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284603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265920" y="4254501"/>
            <a:ext cx="287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41756" y="4242623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309614" y="2367280"/>
            <a:ext cx="5864866" cy="40934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line upon line, </a:t>
            </a:r>
          </a:p>
          <a:p>
            <a:pPr algn="ctr"/>
            <a:r>
              <a:rPr lang="en-US" sz="2000" dirty="0"/>
              <a:t>here a little, there a little (Isaiah 28:10,13)</a:t>
            </a:r>
          </a:p>
          <a:p>
            <a:pPr algn="ctr"/>
            <a:endParaRPr lang="en-US" sz="2000" dirty="0"/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Worldly Sin (Romans1:18-3)</a:t>
            </a:r>
          </a:p>
          <a:p>
            <a:r>
              <a:rPr lang="en-US" sz="2000" dirty="0"/>
              <a:t>#3 – God’s Salvation (Romans 4-5)</a:t>
            </a:r>
          </a:p>
          <a:p>
            <a:r>
              <a:rPr lang="en-US" sz="2000" dirty="0"/>
              <a:t>#4 – Who am I Connected to? (</a:t>
            </a:r>
            <a:r>
              <a:rPr lang="en-US" sz="2000" dirty="0" err="1"/>
              <a:t>Ez</a:t>
            </a:r>
            <a:r>
              <a:rPr lang="en-US" sz="2000" dirty="0"/>
              <a:t> 37)</a:t>
            </a:r>
          </a:p>
          <a:p>
            <a:r>
              <a:rPr lang="en-US" sz="2000" dirty="0"/>
              <a:t>#5 – Life </a:t>
            </a:r>
            <a:r>
              <a:rPr lang="en-US" sz="2000" dirty="0" err="1"/>
              <a:t>ain’t</a:t>
            </a:r>
            <a:r>
              <a:rPr lang="en-US" sz="2000" dirty="0"/>
              <a:t> what it use to be (1Cor 13:11)</a:t>
            </a:r>
          </a:p>
          <a:p>
            <a:r>
              <a:rPr lang="en-US" sz="2000" dirty="0"/>
              <a:t>#6 – Amos the Master Worker (Amos)</a:t>
            </a:r>
          </a:p>
          <a:p>
            <a:r>
              <a:rPr lang="en-US" sz="2000" dirty="0"/>
              <a:t>#7 – Jesus in the Tabernacle (Heb 9:23-24)</a:t>
            </a:r>
          </a:p>
          <a:p>
            <a:r>
              <a:rPr lang="en-US" sz="2000" dirty="0"/>
              <a:t>#8 – Hungry for the Bread of Life (Luke 5:33-39)</a:t>
            </a:r>
          </a:p>
          <a:p>
            <a:r>
              <a:rPr lang="en-US" sz="2000" dirty="0"/>
              <a:t>#9 – Foundation Mysteries Revealed! (Eph 3:9)</a:t>
            </a:r>
          </a:p>
          <a:p>
            <a:r>
              <a:rPr lang="en-US" sz="2000" dirty="0"/>
              <a:t>#10 –</a:t>
            </a:r>
          </a:p>
        </p:txBody>
      </p:sp>
    </p:spTree>
    <p:extLst>
      <p:ext uri="{BB962C8B-B14F-4D97-AF65-F5344CB8AC3E}">
        <p14:creationId xmlns:p14="http://schemas.microsoft.com/office/powerpoint/2010/main" val="218853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924171" y="0"/>
            <a:ext cx="62678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Leader:  </a:t>
            </a:r>
            <a:r>
              <a:rPr lang="en-US" dirty="0"/>
              <a:t>in front, </a:t>
            </a:r>
            <a:r>
              <a:rPr lang="en-US" b="1" dirty="0"/>
              <a:t>Jesus Christ </a:t>
            </a:r>
            <a:r>
              <a:rPr lang="en-US" dirty="0"/>
              <a:t>with binoculars &amp; a pistol</a:t>
            </a:r>
          </a:p>
          <a:p>
            <a:endParaRPr lang="en-US" dirty="0"/>
          </a:p>
          <a:p>
            <a:r>
              <a:rPr lang="en-US" b="1" u="sng" dirty="0"/>
              <a:t>Fire Team #1:  Doctrine (by faith, from the heart)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Fire Team #2:  Application (obey or  disobey)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COnfirm</a:t>
            </a:r>
            <a:r>
              <a:rPr lang="en-US" dirty="0"/>
              <a:t> 	or 		</a:t>
            </a:r>
            <a:r>
              <a:rPr lang="en-US" dirty="0" err="1"/>
              <a:t>COnvict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COmfort</a:t>
            </a:r>
            <a:r>
              <a:rPr lang="en-US" dirty="0"/>
              <a:t> 	or 		</a:t>
            </a:r>
            <a:r>
              <a:rPr lang="en-US" dirty="0" err="1"/>
              <a:t>COnfess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	</a:t>
            </a:r>
            <a:r>
              <a:rPr lang="en-US" dirty="0" err="1"/>
              <a:t>COnsult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Help</a:t>
            </a:r>
            <a:r>
              <a:rPr lang="en-US" dirty="0"/>
              <a:t> as needed from behind: </a:t>
            </a:r>
            <a:r>
              <a:rPr lang="en-US" b="1" dirty="0"/>
              <a:t>Medic &amp; grenadier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196060" y="135015"/>
            <a:ext cx="5605299" cy="643785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Foundation Mysteries Revealed! (Eph 3:9)</a:t>
            </a:r>
          </a:p>
          <a:p>
            <a:endParaRPr lang="en-US" sz="1200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LIFE: 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11:3-4 (strangers &amp; pilgrims)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Family:  husband-wife/child, bio-science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NATION: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Jeremiah 50:15 (change)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Govt:  religion, resources, culture-history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BUILDING: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Isaiah 44:28 (tabernacle)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Plan:  purpose, geography, physics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CREATION: 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11:1-3, Ex 20:11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Point – Ending Point:  my/our point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MYSTERY SEALED: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Daniel 12:4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MYSTERY REVEALED: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Jesus, Paul, us</a:t>
            </a:r>
            <a:endParaRPr lang="en-US" sz="24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13:35, Ro 16:25, Col 1:26-27, Eph 1:4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57DF9-CAF2-657A-0230-CDDDDF3E22CC}"/>
              </a:ext>
            </a:extLst>
          </p:cNvPr>
          <p:cNvCxnSpPr>
            <a:cxnSpLocks/>
          </p:cNvCxnSpPr>
          <p:nvPr/>
        </p:nvCxnSpPr>
        <p:spPr>
          <a:xfrm>
            <a:off x="77825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C37599-1A99-C4A9-857D-BEF08A7D26FC}"/>
              </a:ext>
            </a:extLst>
          </p:cNvPr>
          <p:cNvCxnSpPr>
            <a:cxnSpLocks/>
          </p:cNvCxnSpPr>
          <p:nvPr/>
        </p:nvCxnSpPr>
        <p:spPr>
          <a:xfrm>
            <a:off x="100177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726F99-E7FF-CC23-02AF-5FABB9F0DC19}"/>
              </a:ext>
            </a:extLst>
          </p:cNvPr>
          <p:cNvSpPr txBox="1"/>
          <p:nvPr/>
        </p:nvSpPr>
        <p:spPr>
          <a:xfrm>
            <a:off x="9651201" y="1648828"/>
            <a:ext cx="2515432" cy="1600438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Inductive Bible Study</a:t>
            </a:r>
          </a:p>
          <a:p>
            <a:r>
              <a:rPr lang="en-US" dirty="0"/>
              <a:t>   (passage based)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dirty="0"/>
              <a:t>Observations</a:t>
            </a:r>
          </a:p>
          <a:p>
            <a:pPr marL="342900" indent="-342900">
              <a:buAutoNum type="arabicPeriod"/>
            </a:pPr>
            <a:r>
              <a:rPr lang="en-US" dirty="0"/>
              <a:t>Interpretations</a:t>
            </a:r>
          </a:p>
          <a:p>
            <a:r>
              <a:rPr lang="en-US" dirty="0"/>
              <a:t>      What?  What?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D950-4D83-250B-1AB7-234C349BE0C4}"/>
              </a:ext>
            </a:extLst>
          </p:cNvPr>
          <p:cNvSpPr txBox="1"/>
          <p:nvPr/>
        </p:nvSpPr>
        <p:spPr>
          <a:xfrm>
            <a:off x="10311679" y="4180298"/>
            <a:ext cx="1832553" cy="1354217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/>
              <a:t>Application</a:t>
            </a:r>
          </a:p>
          <a:p>
            <a:endParaRPr lang="en-US" sz="900" dirty="0"/>
          </a:p>
          <a:p>
            <a:r>
              <a:rPr lang="en-US" dirty="0"/>
              <a:t>      WWJD</a:t>
            </a:r>
          </a:p>
          <a:p>
            <a:r>
              <a:rPr lang="en-US" dirty="0"/>
              <a:t>      WDJD</a:t>
            </a:r>
          </a:p>
          <a:p>
            <a:r>
              <a:rPr lang="en-US" dirty="0"/>
              <a:t>      WMID</a:t>
            </a:r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18390</TotalTime>
  <Words>399</Words>
  <Application>Microsoft Office PowerPoint</Application>
  <PresentationFormat>Widescreen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1150</cp:revision>
  <cp:lastPrinted>2023-05-24T21:07:15Z</cp:lastPrinted>
  <dcterms:created xsi:type="dcterms:W3CDTF">2013-07-15T20:26:40Z</dcterms:created>
  <dcterms:modified xsi:type="dcterms:W3CDTF">2023-05-24T21:07:37Z</dcterms:modified>
</cp:coreProperties>
</file>