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83" r:id="rId2"/>
    <p:sldId id="281" r:id="rId3"/>
    <p:sldId id="290" r:id="rId4"/>
    <p:sldId id="288" r:id="rId5"/>
    <p:sldId id="282" r:id="rId6"/>
    <p:sldId id="287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F6D05-DC97-4C89-8235-DE7FE243E5A1}" v="93" dt="2020-12-27T12:43:22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33263B71-71E6-4B81-8B26-256FA85F1235}"/>
    <pc:docChg chg="custSel mod addSld delSld modSld sldOrd">
      <pc:chgData name="Bill Heath" userId="e5502471a9019beb" providerId="LiveId" clId="{33263B71-71E6-4B81-8B26-256FA85F1235}" dt="2020-12-13T20:13:09.577" v="360" actId="47"/>
      <pc:docMkLst>
        <pc:docMk/>
      </pc:docMkLst>
      <pc:sldChg chg="del">
        <pc:chgData name="Bill Heath" userId="e5502471a9019beb" providerId="LiveId" clId="{33263B71-71E6-4B81-8B26-256FA85F1235}" dt="2020-12-07T02:07:42.462" v="11" actId="47"/>
        <pc:sldMkLst>
          <pc:docMk/>
          <pc:sldMk cId="2972043842" sldId="265"/>
        </pc:sldMkLst>
      </pc:sldChg>
      <pc:sldChg chg="del">
        <pc:chgData name="Bill Heath" userId="e5502471a9019beb" providerId="LiveId" clId="{33263B71-71E6-4B81-8B26-256FA85F1235}" dt="2020-12-07T02:04:30.053" v="4" actId="47"/>
        <pc:sldMkLst>
          <pc:docMk/>
          <pc:sldMk cId="4070259302" sldId="266"/>
        </pc:sldMkLst>
      </pc:sldChg>
      <pc:sldChg chg="add del setBg">
        <pc:chgData name="Bill Heath" userId="e5502471a9019beb" providerId="LiveId" clId="{33263B71-71E6-4B81-8B26-256FA85F1235}" dt="2020-12-07T02:06:35.911" v="9"/>
        <pc:sldMkLst>
          <pc:docMk/>
          <pc:sldMk cId="4216252256" sldId="271"/>
        </pc:sldMkLst>
      </pc:sldChg>
      <pc:sldChg chg="add del ord setBg">
        <pc:chgData name="Bill Heath" userId="e5502471a9019beb" providerId="LiveId" clId="{33263B71-71E6-4B81-8B26-256FA85F1235}" dt="2020-12-07T02:05:22.741" v="7"/>
        <pc:sldMkLst>
          <pc:docMk/>
          <pc:sldMk cId="540117292" sldId="272"/>
        </pc:sldMkLst>
      </pc:sldChg>
      <pc:sldChg chg="add del setBg">
        <pc:chgData name="Bill Heath" userId="e5502471a9019beb" providerId="LiveId" clId="{33263B71-71E6-4B81-8B26-256FA85F1235}" dt="2020-12-07T02:05:55.619" v="8"/>
        <pc:sldMkLst>
          <pc:docMk/>
          <pc:sldMk cId="3114375520" sldId="273"/>
        </pc:sldMkLst>
      </pc:sldChg>
      <pc:sldChg chg="addSp delSp modSp add del mod">
        <pc:chgData name="Bill Heath" userId="e5502471a9019beb" providerId="LiveId" clId="{33263B71-71E6-4B81-8B26-256FA85F1235}" dt="2020-12-13T20:13:09.577" v="360" actId="47"/>
        <pc:sldMkLst>
          <pc:docMk/>
          <pc:sldMk cId="4218736358" sldId="274"/>
        </pc:sldMkLst>
        <pc:picChg chg="add del mod">
          <ac:chgData name="Bill Heath" userId="e5502471a9019beb" providerId="LiveId" clId="{33263B71-71E6-4B81-8B26-256FA85F1235}" dt="2020-12-07T02:40:15.111" v="14" actId="478"/>
          <ac:picMkLst>
            <pc:docMk/>
            <pc:sldMk cId="4218736358" sldId="274"/>
            <ac:picMk id="5" creationId="{76DEF9D1-71AB-44E2-A190-DF6854E8DEEB}"/>
          </ac:picMkLst>
        </pc:picChg>
      </pc:sldChg>
      <pc:sldChg chg="addSp delSp modSp mod">
        <pc:chgData name="Bill Heath" userId="e5502471a9019beb" providerId="LiveId" clId="{33263B71-71E6-4B81-8B26-256FA85F1235}" dt="2020-12-07T02:43:21.639" v="269" actId="1076"/>
        <pc:sldMkLst>
          <pc:docMk/>
          <pc:sldMk cId="1083779060" sldId="275"/>
        </pc:sldMkLst>
        <pc:spChg chg="del">
          <ac:chgData name="Bill Heath" userId="e5502471a9019beb" providerId="LiveId" clId="{33263B71-71E6-4B81-8B26-256FA85F1235}" dt="2020-12-07T02:42:38.032" v="265" actId="478"/>
          <ac:spMkLst>
            <pc:docMk/>
            <pc:sldMk cId="1083779060" sldId="275"/>
            <ac:spMk id="2" creationId="{78D43604-EEA4-4636-BB26-74559BD8EAA9}"/>
          </ac:spMkLst>
        </pc:spChg>
        <pc:spChg chg="del mod">
          <ac:chgData name="Bill Heath" userId="e5502471a9019beb" providerId="LiveId" clId="{33263B71-71E6-4B81-8B26-256FA85F1235}" dt="2020-12-07T02:41:48.786" v="206" actId="478"/>
          <ac:spMkLst>
            <pc:docMk/>
            <pc:sldMk cId="1083779060" sldId="275"/>
            <ac:spMk id="3" creationId="{058F2D84-C9CE-4B47-96F8-B32EDA8F7E2A}"/>
          </ac:spMkLst>
        </pc:spChg>
        <pc:spChg chg="add mod">
          <ac:chgData name="Bill Heath" userId="e5502471a9019beb" providerId="LiveId" clId="{33263B71-71E6-4B81-8B26-256FA85F1235}" dt="2020-12-07T02:43:11.585" v="268" actId="26606"/>
          <ac:spMkLst>
            <pc:docMk/>
            <pc:sldMk cId="1083779060" sldId="275"/>
            <ac:spMk id="5" creationId="{1D7FEA47-7606-4B12-8AA7-53C3F0660AC2}"/>
          </ac:spMkLst>
        </pc:spChg>
        <pc:spChg chg="add del mod">
          <ac:chgData name="Bill Heath" userId="e5502471a9019beb" providerId="LiveId" clId="{33263B71-71E6-4B81-8B26-256FA85F1235}" dt="2020-12-07T02:42:49.370" v="267" actId="478"/>
          <ac:spMkLst>
            <pc:docMk/>
            <pc:sldMk cId="1083779060" sldId="275"/>
            <ac:spMk id="7" creationId="{FBC67932-5F81-47D1-ACCF-C677525406F3}"/>
          </ac:spMkLst>
        </pc:spChg>
        <pc:spChg chg="add">
          <ac:chgData name="Bill Heath" userId="e5502471a9019beb" providerId="LiveId" clId="{33263B71-71E6-4B81-8B26-256FA85F1235}" dt="2020-12-07T02:43:11.585" v="268" actId="26606"/>
          <ac:spMkLst>
            <pc:docMk/>
            <pc:sldMk cId="1083779060" sldId="275"/>
            <ac:spMk id="192" creationId="{4A0340CD-C6AC-4BEA-A0C1-BA4FFDC1F12A}"/>
          </ac:spMkLst>
        </pc:spChg>
        <pc:spChg chg="add">
          <ac:chgData name="Bill Heath" userId="e5502471a9019beb" providerId="LiveId" clId="{33263B71-71E6-4B81-8B26-256FA85F1235}" dt="2020-12-07T02:43:11.585" v="268" actId="26606"/>
          <ac:spMkLst>
            <pc:docMk/>
            <pc:sldMk cId="1083779060" sldId="275"/>
            <ac:spMk id="193" creationId="{E8FE7A9D-6E51-4768-ADB5-C95922E837F5}"/>
          </ac:spMkLst>
        </pc:spChg>
        <pc:spChg chg="add">
          <ac:chgData name="Bill Heath" userId="e5502471a9019beb" providerId="LiveId" clId="{33263B71-71E6-4B81-8B26-256FA85F1235}" dt="2020-12-07T02:43:11.585" v="268" actId="26606"/>
          <ac:spMkLst>
            <pc:docMk/>
            <pc:sldMk cId="1083779060" sldId="275"/>
            <ac:spMk id="194" creationId="{C09BC62C-C6D3-430A-BD11-F06651EC21E7}"/>
          </ac:spMkLst>
        </pc:spChg>
        <pc:spChg chg="add">
          <ac:chgData name="Bill Heath" userId="e5502471a9019beb" providerId="LiveId" clId="{33263B71-71E6-4B81-8B26-256FA85F1235}" dt="2020-12-07T02:43:11.585" v="268" actId="26606"/>
          <ac:spMkLst>
            <pc:docMk/>
            <pc:sldMk cId="1083779060" sldId="275"/>
            <ac:spMk id="195" creationId="{DCC801F7-7D5E-4CA3-B7CF-CA304FD26623}"/>
          </ac:spMkLst>
        </pc:spChg>
        <pc:spChg chg="add">
          <ac:chgData name="Bill Heath" userId="e5502471a9019beb" providerId="LiveId" clId="{33263B71-71E6-4B81-8B26-256FA85F1235}" dt="2020-12-07T02:43:11.585" v="268" actId="26606"/>
          <ac:spMkLst>
            <pc:docMk/>
            <pc:sldMk cId="1083779060" sldId="275"/>
            <ac:spMk id="196" creationId="{5ADA79C4-6C64-49B1-81FA-5DA2E5BF3026}"/>
          </ac:spMkLst>
        </pc:spChg>
        <pc:picChg chg="mod ord">
          <ac:chgData name="Bill Heath" userId="e5502471a9019beb" providerId="LiveId" clId="{33263B71-71E6-4B81-8B26-256FA85F1235}" dt="2020-12-07T02:43:11.585" v="268" actId="26606"/>
          <ac:picMkLst>
            <pc:docMk/>
            <pc:sldMk cId="1083779060" sldId="275"/>
            <ac:picMk id="1028" creationId="{50FE9C72-A259-4FD0-BBF1-236B82703DDD}"/>
          </ac:picMkLst>
        </pc:picChg>
        <pc:picChg chg="mod ord">
          <ac:chgData name="Bill Heath" userId="e5502471a9019beb" providerId="LiveId" clId="{33263B71-71E6-4B81-8B26-256FA85F1235}" dt="2020-12-07T02:43:21.639" v="269" actId="1076"/>
          <ac:picMkLst>
            <pc:docMk/>
            <pc:sldMk cId="1083779060" sldId="275"/>
            <ac:picMk id="1030" creationId="{9AABA7B3-427E-45A1-BA6F-2362F89E7AB2}"/>
          </ac:picMkLst>
        </pc:picChg>
        <pc:cxnChg chg="del">
          <ac:chgData name="Bill Heath" userId="e5502471a9019beb" providerId="LiveId" clId="{33263B71-71E6-4B81-8B26-256FA85F1235}" dt="2020-12-07T02:43:11.585" v="268" actId="26606"/>
          <ac:cxnSpMkLst>
            <pc:docMk/>
            <pc:sldMk cId="1083779060" sldId="275"/>
            <ac:cxnSpMk id="135" creationId="{A4F35239-EB86-4ACB-91DE-4989620C2C1A}"/>
          </ac:cxnSpMkLst>
        </pc:cxnChg>
      </pc:sldChg>
      <pc:sldChg chg="add">
        <pc:chgData name="Bill Heath" userId="e5502471a9019beb" providerId="LiveId" clId="{33263B71-71E6-4B81-8B26-256FA85F1235}" dt="2020-12-07T02:07:38.181" v="10"/>
        <pc:sldMkLst>
          <pc:docMk/>
          <pc:sldMk cId="3476282771" sldId="276"/>
        </pc:sldMkLst>
      </pc:sldChg>
      <pc:sldChg chg="delSp modSp add mod">
        <pc:chgData name="Bill Heath" userId="e5502471a9019beb" providerId="LiveId" clId="{33263B71-71E6-4B81-8B26-256FA85F1235}" dt="2020-12-07T02:41:28.687" v="204" actId="1076"/>
        <pc:sldMkLst>
          <pc:docMk/>
          <pc:sldMk cId="1560857406" sldId="277"/>
        </pc:sldMkLst>
        <pc:spChg chg="mod">
          <ac:chgData name="Bill Heath" userId="e5502471a9019beb" providerId="LiveId" clId="{33263B71-71E6-4B81-8B26-256FA85F1235}" dt="2020-12-07T02:41:19.257" v="203" actId="6549"/>
          <ac:spMkLst>
            <pc:docMk/>
            <pc:sldMk cId="1560857406" sldId="277"/>
            <ac:spMk id="6" creationId="{A6820E82-D76C-4549-89B9-2DC7B8479D23}"/>
          </ac:spMkLst>
        </pc:spChg>
        <pc:picChg chg="del">
          <ac:chgData name="Bill Heath" userId="e5502471a9019beb" providerId="LiveId" clId="{33263B71-71E6-4B81-8B26-256FA85F1235}" dt="2020-12-07T02:40:20.498" v="15" actId="478"/>
          <ac:picMkLst>
            <pc:docMk/>
            <pc:sldMk cId="1560857406" sldId="277"/>
            <ac:picMk id="4" creationId="{851B3281-0E8D-4C88-9CAE-A706A21F4218}"/>
          </ac:picMkLst>
        </pc:picChg>
        <pc:picChg chg="mod">
          <ac:chgData name="Bill Heath" userId="e5502471a9019beb" providerId="LiveId" clId="{33263B71-71E6-4B81-8B26-256FA85F1235}" dt="2020-12-07T02:41:28.687" v="204" actId="1076"/>
          <ac:picMkLst>
            <pc:docMk/>
            <pc:sldMk cId="1560857406" sldId="277"/>
            <ac:picMk id="5" creationId="{76DEF9D1-71AB-44E2-A190-DF6854E8DEEB}"/>
          </ac:picMkLst>
        </pc:picChg>
      </pc:sldChg>
      <pc:sldChg chg="modSp mod">
        <pc:chgData name="Bill Heath" userId="e5502471a9019beb" providerId="LiveId" clId="{33263B71-71E6-4B81-8B26-256FA85F1235}" dt="2020-12-13T20:12:34.903" v="359" actId="6549"/>
        <pc:sldMkLst>
          <pc:docMk/>
          <pc:sldMk cId="3623793713" sldId="282"/>
        </pc:sldMkLst>
        <pc:spChg chg="mod">
          <ac:chgData name="Bill Heath" userId="e5502471a9019beb" providerId="LiveId" clId="{33263B71-71E6-4B81-8B26-256FA85F1235}" dt="2020-12-13T20:12:34.903" v="359" actId="6549"/>
          <ac:spMkLst>
            <pc:docMk/>
            <pc:sldMk cId="3623793713" sldId="282"/>
            <ac:spMk id="11" creationId="{CCD8356F-4B38-4C9F-872A-B9005C6C78B9}"/>
          </ac:spMkLst>
        </pc:spChg>
      </pc:sldChg>
      <pc:sldChg chg="del">
        <pc:chgData name="Bill Heath" userId="e5502471a9019beb" providerId="LiveId" clId="{33263B71-71E6-4B81-8B26-256FA85F1235}" dt="2020-12-13T20:12:07.435" v="270" actId="47"/>
        <pc:sldMkLst>
          <pc:docMk/>
          <pc:sldMk cId="2750083110" sldId="284"/>
        </pc:sldMkLst>
      </pc:sldChg>
    </pc:docChg>
  </pc:docChgLst>
  <pc:docChgLst>
    <pc:chgData name="Bill Heath" userId="e5502471a9019beb" providerId="LiveId" clId="{604F6D05-DC97-4C89-8235-DE7FE243E5A1}"/>
    <pc:docChg chg="undo custSel mod addSld delSld modSld sldOrd">
      <pc:chgData name="Bill Heath" userId="e5502471a9019beb" providerId="LiveId" clId="{604F6D05-DC97-4C89-8235-DE7FE243E5A1}" dt="2020-12-27T13:01:42.405" v="4112" actId="6549"/>
      <pc:docMkLst>
        <pc:docMk/>
      </pc:docMkLst>
      <pc:sldChg chg="del">
        <pc:chgData name="Bill Heath" userId="e5502471a9019beb" providerId="LiveId" clId="{604F6D05-DC97-4C89-8235-DE7FE243E5A1}" dt="2020-12-13T20:16:47.692" v="0" actId="47"/>
        <pc:sldMkLst>
          <pc:docMk/>
          <pc:sldMk cId="4070259302" sldId="266"/>
        </pc:sldMkLst>
      </pc:sldChg>
      <pc:sldChg chg="del">
        <pc:chgData name="Bill Heath" userId="e5502471a9019beb" providerId="LiveId" clId="{604F6D05-DC97-4C89-8235-DE7FE243E5A1}" dt="2020-12-20T20:59:53.785" v="723" actId="47"/>
        <pc:sldMkLst>
          <pc:docMk/>
          <pc:sldMk cId="4216252256" sldId="271"/>
        </pc:sldMkLst>
      </pc:sldChg>
      <pc:sldChg chg="del">
        <pc:chgData name="Bill Heath" userId="e5502471a9019beb" providerId="LiveId" clId="{604F6D05-DC97-4C89-8235-DE7FE243E5A1}" dt="2020-12-20T20:59:51.603" v="721" actId="47"/>
        <pc:sldMkLst>
          <pc:docMk/>
          <pc:sldMk cId="540117292" sldId="272"/>
        </pc:sldMkLst>
      </pc:sldChg>
      <pc:sldChg chg="del">
        <pc:chgData name="Bill Heath" userId="e5502471a9019beb" providerId="LiveId" clId="{604F6D05-DC97-4C89-8235-DE7FE243E5A1}" dt="2020-12-20T20:59:53.019" v="722" actId="47"/>
        <pc:sldMkLst>
          <pc:docMk/>
          <pc:sldMk cId="3114375520" sldId="273"/>
        </pc:sldMkLst>
      </pc:sldChg>
      <pc:sldChg chg="delSp del delDesignElem">
        <pc:chgData name="Bill Heath" userId="e5502471a9019beb" providerId="LiveId" clId="{604F6D05-DC97-4C89-8235-DE7FE243E5A1}" dt="2020-12-20T20:59:51.130" v="720" actId="47"/>
        <pc:sldMkLst>
          <pc:docMk/>
          <pc:sldMk cId="1083779060" sldId="275"/>
        </pc:sldMkLst>
        <pc:spChg chg="del">
          <ac:chgData name="Bill Heath" userId="e5502471a9019beb" providerId="LiveId" clId="{604F6D05-DC97-4C89-8235-DE7FE243E5A1}" dt="2020-12-14T21:57:06.256" v="144"/>
          <ac:spMkLst>
            <pc:docMk/>
            <pc:sldMk cId="1083779060" sldId="275"/>
            <ac:spMk id="192" creationId="{4A0340CD-C6AC-4BEA-A0C1-BA4FFDC1F12A}"/>
          </ac:spMkLst>
        </pc:spChg>
        <pc:spChg chg="del">
          <ac:chgData name="Bill Heath" userId="e5502471a9019beb" providerId="LiveId" clId="{604F6D05-DC97-4C89-8235-DE7FE243E5A1}" dt="2020-12-14T21:57:06.256" v="144"/>
          <ac:spMkLst>
            <pc:docMk/>
            <pc:sldMk cId="1083779060" sldId="275"/>
            <ac:spMk id="193" creationId="{E8FE7A9D-6E51-4768-ADB5-C95922E837F5}"/>
          </ac:spMkLst>
        </pc:spChg>
        <pc:spChg chg="del">
          <ac:chgData name="Bill Heath" userId="e5502471a9019beb" providerId="LiveId" clId="{604F6D05-DC97-4C89-8235-DE7FE243E5A1}" dt="2020-12-14T21:57:06.256" v="144"/>
          <ac:spMkLst>
            <pc:docMk/>
            <pc:sldMk cId="1083779060" sldId="275"/>
            <ac:spMk id="194" creationId="{C09BC62C-C6D3-430A-BD11-F06651EC21E7}"/>
          </ac:spMkLst>
        </pc:spChg>
        <pc:spChg chg="del">
          <ac:chgData name="Bill Heath" userId="e5502471a9019beb" providerId="LiveId" clId="{604F6D05-DC97-4C89-8235-DE7FE243E5A1}" dt="2020-12-14T21:57:06.256" v="144"/>
          <ac:spMkLst>
            <pc:docMk/>
            <pc:sldMk cId="1083779060" sldId="275"/>
            <ac:spMk id="195" creationId="{DCC801F7-7D5E-4CA3-B7CF-CA304FD26623}"/>
          </ac:spMkLst>
        </pc:spChg>
        <pc:spChg chg="del">
          <ac:chgData name="Bill Heath" userId="e5502471a9019beb" providerId="LiveId" clId="{604F6D05-DC97-4C89-8235-DE7FE243E5A1}" dt="2020-12-14T21:57:06.256" v="144"/>
          <ac:spMkLst>
            <pc:docMk/>
            <pc:sldMk cId="1083779060" sldId="275"/>
            <ac:spMk id="196" creationId="{5ADA79C4-6C64-49B1-81FA-5DA2E5BF3026}"/>
          </ac:spMkLst>
        </pc:spChg>
      </pc:sldChg>
      <pc:sldChg chg="del ord">
        <pc:chgData name="Bill Heath" userId="e5502471a9019beb" providerId="LiveId" clId="{604F6D05-DC97-4C89-8235-DE7FE243E5A1}" dt="2020-12-20T20:42:34.750" v="491" actId="47"/>
        <pc:sldMkLst>
          <pc:docMk/>
          <pc:sldMk cId="3476282771" sldId="276"/>
        </pc:sldMkLst>
      </pc:sldChg>
      <pc:sldChg chg="del">
        <pc:chgData name="Bill Heath" userId="e5502471a9019beb" providerId="LiveId" clId="{604F6D05-DC97-4C89-8235-DE7FE243E5A1}" dt="2020-12-14T21:43:08.759" v="4" actId="47"/>
        <pc:sldMkLst>
          <pc:docMk/>
          <pc:sldMk cId="1560857406" sldId="277"/>
        </pc:sldMkLst>
      </pc:sldChg>
      <pc:sldChg chg="add del ord">
        <pc:chgData name="Bill Heath" userId="e5502471a9019beb" providerId="LiveId" clId="{604F6D05-DC97-4C89-8235-DE7FE243E5A1}" dt="2020-12-20T20:41:52.548" v="486" actId="47"/>
        <pc:sldMkLst>
          <pc:docMk/>
          <pc:sldMk cId="496001018" sldId="278"/>
        </pc:sldMkLst>
      </pc:sldChg>
      <pc:sldChg chg="del ord">
        <pc:chgData name="Bill Heath" userId="e5502471a9019beb" providerId="LiveId" clId="{604F6D05-DC97-4C89-8235-DE7FE243E5A1}" dt="2020-12-20T20:42:18.822" v="490" actId="47"/>
        <pc:sldMkLst>
          <pc:docMk/>
          <pc:sldMk cId="3528067141" sldId="279"/>
        </pc:sldMkLst>
      </pc:sldChg>
      <pc:sldChg chg="del ord">
        <pc:chgData name="Bill Heath" userId="e5502471a9019beb" providerId="LiveId" clId="{604F6D05-DC97-4C89-8235-DE7FE243E5A1}" dt="2020-12-20T20:42:12.554" v="489" actId="47"/>
        <pc:sldMkLst>
          <pc:docMk/>
          <pc:sldMk cId="2258162327" sldId="280"/>
        </pc:sldMkLst>
      </pc:sldChg>
      <pc:sldChg chg="addSp delSp modSp add del mod">
        <pc:chgData name="Bill Heath" userId="e5502471a9019beb" providerId="LiveId" clId="{604F6D05-DC97-4C89-8235-DE7FE243E5A1}" dt="2020-12-27T13:01:23.570" v="4109" actId="20577"/>
        <pc:sldMkLst>
          <pc:docMk/>
          <pc:sldMk cId="1250678752" sldId="281"/>
        </pc:sldMkLst>
        <pc:spChg chg="mod">
          <ac:chgData name="Bill Heath" userId="e5502471a9019beb" providerId="LiveId" clId="{604F6D05-DC97-4C89-8235-DE7FE243E5A1}" dt="2020-12-27T13:01:23.570" v="4109" actId="20577"/>
          <ac:spMkLst>
            <pc:docMk/>
            <pc:sldMk cId="1250678752" sldId="281"/>
            <ac:spMk id="2" creationId="{449FF176-B926-4C06-9665-DCF81B0381E4}"/>
          </ac:spMkLst>
        </pc:spChg>
        <pc:spChg chg="del">
          <ac:chgData name="Bill Heath" userId="e5502471a9019beb" providerId="LiveId" clId="{604F6D05-DC97-4C89-8235-DE7FE243E5A1}" dt="2020-12-20T20:54:57.664" v="591" actId="478"/>
          <ac:spMkLst>
            <pc:docMk/>
            <pc:sldMk cId="1250678752" sldId="281"/>
            <ac:spMk id="3" creationId="{BF6749D1-9229-43B5-8BC8-584BA6E90931}"/>
          </ac:spMkLst>
        </pc:spChg>
        <pc:spChg chg="mod">
          <ac:chgData name="Bill Heath" userId="e5502471a9019beb" providerId="LiveId" clId="{604F6D05-DC97-4C89-8235-DE7FE243E5A1}" dt="2020-12-25T12:04:42.902" v="3045" actId="1036"/>
          <ac:spMkLst>
            <pc:docMk/>
            <pc:sldMk cId="1250678752" sldId="281"/>
            <ac:spMk id="4" creationId="{FFBE4367-66C6-49D3-9BAD-0534C5923379}"/>
          </ac:spMkLst>
        </pc:spChg>
        <pc:spChg chg="add del mod">
          <ac:chgData name="Bill Heath" userId="e5502471a9019beb" providerId="LiveId" clId="{604F6D05-DC97-4C89-8235-DE7FE243E5A1}" dt="2020-12-20T21:18:56.650" v="836" actId="478"/>
          <ac:spMkLst>
            <pc:docMk/>
            <pc:sldMk cId="1250678752" sldId="281"/>
            <ac:spMk id="6" creationId="{453660DF-2302-4C02-A5DD-E9E6FC201F34}"/>
          </ac:spMkLst>
        </pc:spChg>
      </pc:sldChg>
      <pc:sldChg chg="addSp delSp modSp mod setBg delDesignElem delCm">
        <pc:chgData name="Bill Heath" userId="e5502471a9019beb" providerId="LiveId" clId="{604F6D05-DC97-4C89-8235-DE7FE243E5A1}" dt="2020-12-27T12:50:22.199" v="4020" actId="1037"/>
        <pc:sldMkLst>
          <pc:docMk/>
          <pc:sldMk cId="3623793713" sldId="282"/>
        </pc:sldMkLst>
        <pc:spChg chg="del">
          <ac:chgData name="Bill Heath" userId="e5502471a9019beb" providerId="LiveId" clId="{604F6D05-DC97-4C89-8235-DE7FE243E5A1}" dt="2020-12-14T21:43:58.063" v="11" actId="478"/>
          <ac:spMkLst>
            <pc:docMk/>
            <pc:sldMk cId="3623793713" sldId="282"/>
            <ac:spMk id="2" creationId="{18EFB107-59B3-467E-98C8-C2405F3B1D51}"/>
          </ac:spMkLst>
        </pc:spChg>
        <pc:spChg chg="add del mod">
          <ac:chgData name="Bill Heath" userId="e5502471a9019beb" providerId="LiveId" clId="{604F6D05-DC97-4C89-8235-DE7FE243E5A1}" dt="2020-12-14T21:45:23.392" v="18" actId="478"/>
          <ac:spMkLst>
            <pc:docMk/>
            <pc:sldMk cId="3623793713" sldId="282"/>
            <ac:spMk id="4" creationId="{1C3CAE8F-F9AA-496C-98A8-08233AF38132}"/>
          </ac:spMkLst>
        </pc:spChg>
        <pc:spChg chg="add del mod">
          <ac:chgData name="Bill Heath" userId="e5502471a9019beb" providerId="LiveId" clId="{604F6D05-DC97-4C89-8235-DE7FE243E5A1}" dt="2020-12-14T21:45:21.983" v="17" actId="478"/>
          <ac:spMkLst>
            <pc:docMk/>
            <pc:sldMk cId="3623793713" sldId="282"/>
            <ac:spMk id="6" creationId="{B0123F95-21EA-4C3A-B44B-074F5231941B}"/>
          </ac:spMkLst>
        </pc:spChg>
        <pc:spChg chg="add del mod ord">
          <ac:chgData name="Bill Heath" userId="e5502471a9019beb" providerId="LiveId" clId="{604F6D05-DC97-4C89-8235-DE7FE243E5A1}" dt="2020-12-14T21:54:01.203" v="96" actId="478"/>
          <ac:spMkLst>
            <pc:docMk/>
            <pc:sldMk cId="3623793713" sldId="282"/>
            <ac:spMk id="7" creationId="{972C11DD-D434-424F-B2BB-3551522430F0}"/>
          </ac:spMkLst>
        </pc:spChg>
        <pc:spChg chg="del">
          <ac:chgData name="Bill Heath" userId="e5502471a9019beb" providerId="LiveId" clId="{604F6D05-DC97-4C89-8235-DE7FE243E5A1}" dt="2020-12-14T21:43:54.631" v="9" actId="478"/>
          <ac:spMkLst>
            <pc:docMk/>
            <pc:sldMk cId="3623793713" sldId="282"/>
            <ac:spMk id="11" creationId="{CCD8356F-4B38-4C9F-872A-B9005C6C78B9}"/>
          </ac:spMkLst>
        </pc:spChg>
        <pc:spChg chg="del mod">
          <ac:chgData name="Bill Heath" userId="e5502471a9019beb" providerId="LiveId" clId="{604F6D05-DC97-4C89-8235-DE7FE243E5A1}" dt="2020-12-14T21:43:52.450" v="8" actId="478"/>
          <ac:spMkLst>
            <pc:docMk/>
            <pc:sldMk cId="3623793713" sldId="282"/>
            <ac:spMk id="12" creationId="{F152C1FB-04D0-41E2-9A58-EA5B94AB674C}"/>
          </ac:spMkLst>
        </pc:spChg>
        <pc:spChg chg="add del">
          <ac:chgData name="Bill Heath" userId="e5502471a9019beb" providerId="LiveId" clId="{604F6D05-DC97-4C89-8235-DE7FE243E5A1}" dt="2020-12-14T21:57:06.256" v="144"/>
          <ac:spMkLst>
            <pc:docMk/>
            <pc:sldMk cId="3623793713" sldId="282"/>
            <ac:spMk id="13" creationId="{00EA252C-FA02-4FCE-ADF7-9CF14BDD469B}"/>
          </ac:spMkLst>
        </pc:spChg>
        <pc:spChg chg="add del">
          <ac:chgData name="Bill Heath" userId="e5502471a9019beb" providerId="LiveId" clId="{604F6D05-DC97-4C89-8235-DE7FE243E5A1}" dt="2020-12-14T21:57:06.256" v="144"/>
          <ac:spMkLst>
            <pc:docMk/>
            <pc:sldMk cId="3623793713" sldId="282"/>
            <ac:spMk id="15" creationId="{FFBC2CDC-C58F-4216-A0F8-BCE37A3E5E6A}"/>
          </ac:spMkLst>
        </pc:spChg>
        <pc:spChg chg="add mod">
          <ac:chgData name="Bill Heath" userId="e5502471a9019beb" providerId="LiveId" clId="{604F6D05-DC97-4C89-8235-DE7FE243E5A1}" dt="2020-12-27T12:50:22.199" v="4020" actId="1037"/>
          <ac:spMkLst>
            <pc:docMk/>
            <pc:sldMk cId="3623793713" sldId="282"/>
            <ac:spMk id="16" creationId="{039C8D6C-EC8B-4258-8346-4F79DA9A268A}"/>
          </ac:spMkLst>
        </pc:spChg>
        <pc:graphicFrameChg chg="add del mod modGraphic">
          <ac:chgData name="Bill Heath" userId="e5502471a9019beb" providerId="LiveId" clId="{604F6D05-DC97-4C89-8235-DE7FE243E5A1}" dt="2020-12-14T21:45:13.298" v="15" actId="478"/>
          <ac:graphicFrameMkLst>
            <pc:docMk/>
            <pc:sldMk cId="3623793713" sldId="282"/>
            <ac:graphicFrameMk id="3" creationId="{88579CC7-4469-4F03-8E1F-DB80A57E4AE4}"/>
          </ac:graphicFrameMkLst>
        </pc:graphicFrameChg>
        <pc:picChg chg="del">
          <ac:chgData name="Bill Heath" userId="e5502471a9019beb" providerId="LiveId" clId="{604F6D05-DC97-4C89-8235-DE7FE243E5A1}" dt="2020-12-14T21:43:55.566" v="10" actId="478"/>
          <ac:picMkLst>
            <pc:docMk/>
            <pc:sldMk cId="3623793713" sldId="282"/>
            <ac:picMk id="5" creationId="{8FC6807C-240F-457D-B080-D5CBBE2CDCE7}"/>
          </ac:picMkLst>
        </pc:picChg>
        <pc:picChg chg="add del mod">
          <ac:chgData name="Bill Heath" userId="e5502471a9019beb" providerId="LiveId" clId="{604F6D05-DC97-4C89-8235-DE7FE243E5A1}" dt="2020-12-14T21:47:05.662" v="22" actId="478"/>
          <ac:picMkLst>
            <pc:docMk/>
            <pc:sldMk cId="3623793713" sldId="282"/>
            <ac:picMk id="8" creationId="{CA16943E-D99E-48C6-8CF3-0A06926EB393}"/>
          </ac:picMkLst>
        </pc:picChg>
        <pc:picChg chg="add mod modCrop">
          <ac:chgData name="Bill Heath" userId="e5502471a9019beb" providerId="LiveId" clId="{604F6D05-DC97-4C89-8235-DE7FE243E5A1}" dt="2020-12-14T21:54:13.123" v="97" actId="14100"/>
          <ac:picMkLst>
            <pc:docMk/>
            <pc:sldMk cId="3623793713" sldId="282"/>
            <ac:picMk id="14" creationId="{B1B2CE4E-375D-44C2-B061-D5E77255119E}"/>
          </ac:picMkLst>
        </pc:picChg>
      </pc:sldChg>
      <pc:sldChg chg="del">
        <pc:chgData name="Bill Heath" userId="e5502471a9019beb" providerId="LiveId" clId="{604F6D05-DC97-4C89-8235-DE7FE243E5A1}" dt="2020-12-13T20:16:53.318" v="2" actId="47"/>
        <pc:sldMkLst>
          <pc:docMk/>
          <pc:sldMk cId="2395282071" sldId="283"/>
        </pc:sldMkLst>
      </pc:sldChg>
      <pc:sldChg chg="addSp delSp modSp add mod">
        <pc:chgData name="Bill Heath" userId="e5502471a9019beb" providerId="LiveId" clId="{604F6D05-DC97-4C89-8235-DE7FE243E5A1}" dt="2020-12-27T12:36:50.785" v="3656" actId="6549"/>
        <pc:sldMkLst>
          <pc:docMk/>
          <pc:sldMk cId="3358994668" sldId="283"/>
        </pc:sldMkLst>
        <pc:spChg chg="del">
          <ac:chgData name="Bill Heath" userId="e5502471a9019beb" providerId="LiveId" clId="{604F6D05-DC97-4C89-8235-DE7FE243E5A1}" dt="2020-12-20T20:49:37.620" v="496" actId="478"/>
          <ac:spMkLst>
            <pc:docMk/>
            <pc:sldMk cId="3358994668" sldId="283"/>
            <ac:spMk id="4" creationId="{E231CCF0-7B95-4755-8FF8-86414296B6B0}"/>
          </ac:spMkLst>
        </pc:spChg>
        <pc:spChg chg="mod">
          <ac:chgData name="Bill Heath" userId="e5502471a9019beb" providerId="LiveId" clId="{604F6D05-DC97-4C89-8235-DE7FE243E5A1}" dt="2020-12-27T12:36:50.785" v="3656" actId="6549"/>
          <ac:spMkLst>
            <pc:docMk/>
            <pc:sldMk cId="3358994668" sldId="283"/>
            <ac:spMk id="5" creationId="{62148BBB-60D0-4F74-A461-84176069EFC6}"/>
          </ac:spMkLst>
        </pc:spChg>
        <pc:picChg chg="add mod modCrop">
          <ac:chgData name="Bill Heath" userId="e5502471a9019beb" providerId="LiveId" clId="{604F6D05-DC97-4C89-8235-DE7FE243E5A1}" dt="2020-12-20T21:32:07.866" v="895" actId="1076"/>
          <ac:picMkLst>
            <pc:docMk/>
            <pc:sldMk cId="3358994668" sldId="283"/>
            <ac:picMk id="3" creationId="{7A432EF2-E597-4AA1-9B7E-33492B840509}"/>
          </ac:picMkLst>
        </pc:picChg>
        <pc:picChg chg="del mod">
          <ac:chgData name="Bill Heath" userId="e5502471a9019beb" providerId="LiveId" clId="{604F6D05-DC97-4C89-8235-DE7FE243E5A1}" dt="2020-12-20T21:31:03.818" v="889" actId="478"/>
          <ac:picMkLst>
            <pc:docMk/>
            <pc:sldMk cId="3358994668" sldId="283"/>
            <ac:picMk id="1026" creationId="{50944033-7787-463C-B9F1-E3BCBA5513CA}"/>
          </ac:picMkLst>
        </pc:picChg>
        <pc:picChg chg="del">
          <ac:chgData name="Bill Heath" userId="e5502471a9019beb" providerId="LiveId" clId="{604F6D05-DC97-4C89-8235-DE7FE243E5A1}" dt="2020-12-20T20:49:24.130" v="493" actId="478"/>
          <ac:picMkLst>
            <pc:docMk/>
            <pc:sldMk cId="3358994668" sldId="283"/>
            <ac:picMk id="3074" creationId="{666293FF-F639-49CF-904D-F7AFB2217538}"/>
          </ac:picMkLst>
        </pc:picChg>
      </pc:sldChg>
      <pc:sldChg chg="add del">
        <pc:chgData name="Bill Heath" userId="e5502471a9019beb" providerId="LiveId" clId="{604F6D05-DC97-4C89-8235-DE7FE243E5A1}" dt="2020-12-20T20:52:56.882" v="587" actId="47"/>
        <pc:sldMkLst>
          <pc:docMk/>
          <pc:sldMk cId="121887466" sldId="284"/>
        </pc:sldMkLst>
      </pc:sldChg>
      <pc:sldChg chg="del">
        <pc:chgData name="Bill Heath" userId="e5502471a9019beb" providerId="LiveId" clId="{604F6D05-DC97-4C89-8235-DE7FE243E5A1}" dt="2020-12-13T20:16:55.530" v="3" actId="47"/>
        <pc:sldMkLst>
          <pc:docMk/>
          <pc:sldMk cId="3941147971" sldId="285"/>
        </pc:sldMkLst>
      </pc:sldChg>
      <pc:sldChg chg="add del">
        <pc:chgData name="Bill Heath" userId="e5502471a9019beb" providerId="LiveId" clId="{604F6D05-DC97-4C89-8235-DE7FE243E5A1}" dt="2020-12-20T20:41:41.254" v="485" actId="47"/>
        <pc:sldMkLst>
          <pc:docMk/>
          <pc:sldMk cId="180999141" sldId="286"/>
        </pc:sldMkLst>
      </pc:sldChg>
      <pc:sldChg chg="addSp delSp modSp add mod ord">
        <pc:chgData name="Bill Heath" userId="e5502471a9019beb" providerId="LiveId" clId="{604F6D05-DC97-4C89-8235-DE7FE243E5A1}" dt="2020-12-27T12:51:49.571" v="4034" actId="14100"/>
        <pc:sldMkLst>
          <pc:docMk/>
          <pc:sldMk cId="2192779015" sldId="287"/>
        </pc:sldMkLst>
        <pc:spChg chg="add mod">
          <ac:chgData name="Bill Heath" userId="e5502471a9019beb" providerId="LiveId" clId="{604F6D05-DC97-4C89-8235-DE7FE243E5A1}" dt="2020-12-23T21:03:52.931" v="2362" actId="20577"/>
          <ac:spMkLst>
            <pc:docMk/>
            <pc:sldMk cId="2192779015" sldId="287"/>
            <ac:spMk id="4" creationId="{3DB5416C-EC19-4665-94A3-6E15C5A017E2}"/>
          </ac:spMkLst>
        </pc:spChg>
        <pc:spChg chg="add mod">
          <ac:chgData name="Bill Heath" userId="e5502471a9019beb" providerId="LiveId" clId="{604F6D05-DC97-4C89-8235-DE7FE243E5A1}" dt="2020-12-27T12:51:49.571" v="4034" actId="14100"/>
          <ac:spMkLst>
            <pc:docMk/>
            <pc:sldMk cId="2192779015" sldId="287"/>
            <ac:spMk id="8" creationId="{1EED988E-F590-49E3-AEC7-4D84FABB6A99}"/>
          </ac:spMkLst>
        </pc:spChg>
        <pc:spChg chg="mod">
          <ac:chgData name="Bill Heath" userId="e5502471a9019beb" providerId="LiveId" clId="{604F6D05-DC97-4C89-8235-DE7FE243E5A1}" dt="2020-12-27T09:23:22.169" v="3452" actId="20577"/>
          <ac:spMkLst>
            <pc:docMk/>
            <pc:sldMk cId="2192779015" sldId="287"/>
            <ac:spMk id="12" creationId="{F152C1FB-04D0-41E2-9A58-EA5B94AB674C}"/>
          </ac:spMkLst>
        </pc:spChg>
        <pc:picChg chg="add mod">
          <ac:chgData name="Bill Heath" userId="e5502471a9019beb" providerId="LiveId" clId="{604F6D05-DC97-4C89-8235-DE7FE243E5A1}" dt="2020-12-23T20:57:27.919" v="2159" actId="14100"/>
          <ac:picMkLst>
            <pc:docMk/>
            <pc:sldMk cId="2192779015" sldId="287"/>
            <ac:picMk id="2" creationId="{F4A2136E-F428-40E3-8F76-86C4B3753A25}"/>
          </ac:picMkLst>
        </pc:picChg>
        <pc:picChg chg="add del mod">
          <ac:chgData name="Bill Heath" userId="e5502471a9019beb" providerId="LiveId" clId="{604F6D05-DC97-4C89-8235-DE7FE243E5A1}" dt="2020-12-23T21:01:02.614" v="2239" actId="478"/>
          <ac:picMkLst>
            <pc:docMk/>
            <pc:sldMk cId="2192779015" sldId="287"/>
            <ac:picMk id="3" creationId="{7F755D05-A55C-4A3F-B5F8-CEF998FAC800}"/>
          </ac:picMkLst>
        </pc:picChg>
        <pc:picChg chg="del">
          <ac:chgData name="Bill Heath" userId="e5502471a9019beb" providerId="LiveId" clId="{604F6D05-DC97-4C89-8235-DE7FE243E5A1}" dt="2020-12-20T21:02:31.268" v="781" actId="478"/>
          <ac:picMkLst>
            <pc:docMk/>
            <pc:sldMk cId="2192779015" sldId="287"/>
            <ac:picMk id="5" creationId="{8FC6807C-240F-457D-B080-D5CBBE2CDCE7}"/>
          </ac:picMkLst>
        </pc:picChg>
        <pc:picChg chg="add mod">
          <ac:chgData name="Bill Heath" userId="e5502471a9019beb" providerId="LiveId" clId="{604F6D05-DC97-4C89-8235-DE7FE243E5A1}" dt="2020-12-23T20:57:09.672" v="2158" actId="1038"/>
          <ac:picMkLst>
            <pc:docMk/>
            <pc:sldMk cId="2192779015" sldId="287"/>
            <ac:picMk id="6" creationId="{B96636DA-E307-4400-8F50-16186CC0C170}"/>
          </ac:picMkLst>
        </pc:picChg>
        <pc:picChg chg="mod">
          <ac:chgData name="Bill Heath" userId="e5502471a9019beb" providerId="LiveId" clId="{604F6D05-DC97-4C89-8235-DE7FE243E5A1}" dt="2020-12-23T20:59:15.540" v="2195" actId="1035"/>
          <ac:picMkLst>
            <pc:docMk/>
            <pc:sldMk cId="2192779015" sldId="287"/>
            <ac:picMk id="1026" creationId="{3BA76B36-E3E8-4842-91E8-C5E6143B3F99}"/>
          </ac:picMkLst>
        </pc:picChg>
        <pc:picChg chg="add del mod">
          <ac:chgData name="Bill Heath" userId="e5502471a9019beb" providerId="LiveId" clId="{604F6D05-DC97-4C89-8235-DE7FE243E5A1}" dt="2020-12-23T21:01:02.614" v="2239" actId="478"/>
          <ac:picMkLst>
            <pc:docMk/>
            <pc:sldMk cId="2192779015" sldId="287"/>
            <ac:picMk id="1028" creationId="{1C2D1A41-F121-4AF4-948E-0504A05F745E}"/>
          </ac:picMkLst>
        </pc:picChg>
        <pc:picChg chg="add mod">
          <ac:chgData name="Bill Heath" userId="e5502471a9019beb" providerId="LiveId" clId="{604F6D05-DC97-4C89-8235-DE7FE243E5A1}" dt="2020-12-23T21:01:19.744" v="2242" actId="1076"/>
          <ac:picMkLst>
            <pc:docMk/>
            <pc:sldMk cId="2192779015" sldId="287"/>
            <ac:picMk id="1030" creationId="{3DC78F02-4047-4F4C-A60B-0B27D98707F5}"/>
          </ac:picMkLst>
        </pc:picChg>
      </pc:sldChg>
      <pc:sldChg chg="add del">
        <pc:chgData name="Bill Heath" userId="e5502471a9019beb" providerId="LiveId" clId="{604F6D05-DC97-4C89-8235-DE7FE243E5A1}" dt="2020-12-20T20:42:01.983" v="487" actId="47"/>
        <pc:sldMkLst>
          <pc:docMk/>
          <pc:sldMk cId="238768681" sldId="288"/>
        </pc:sldMkLst>
      </pc:sldChg>
      <pc:sldChg chg="addSp delSp modSp add mod">
        <pc:chgData name="Bill Heath" userId="e5502471a9019beb" providerId="LiveId" clId="{604F6D05-DC97-4C89-8235-DE7FE243E5A1}" dt="2020-12-27T13:01:42.405" v="4112" actId="6549"/>
        <pc:sldMkLst>
          <pc:docMk/>
          <pc:sldMk cId="1519751201" sldId="288"/>
        </pc:sldMkLst>
        <pc:spChg chg="mod">
          <ac:chgData name="Bill Heath" userId="e5502471a9019beb" providerId="LiveId" clId="{604F6D05-DC97-4C89-8235-DE7FE243E5A1}" dt="2020-12-27T13:01:42.405" v="4112" actId="6549"/>
          <ac:spMkLst>
            <pc:docMk/>
            <pc:sldMk cId="1519751201" sldId="288"/>
            <ac:spMk id="2" creationId="{449FF176-B926-4C06-9665-DCF81B0381E4}"/>
          </ac:spMkLst>
        </pc:spChg>
        <pc:spChg chg="del mod">
          <ac:chgData name="Bill Heath" userId="e5502471a9019beb" providerId="LiveId" clId="{604F6D05-DC97-4C89-8235-DE7FE243E5A1}" dt="2020-12-20T21:32:29.654" v="896" actId="478"/>
          <ac:spMkLst>
            <pc:docMk/>
            <pc:sldMk cId="1519751201" sldId="288"/>
            <ac:spMk id="4" creationId="{FFBE4367-66C6-49D3-9BAD-0534C5923379}"/>
          </ac:spMkLst>
        </pc:spChg>
        <pc:spChg chg="add mod">
          <ac:chgData name="Bill Heath" userId="e5502471a9019beb" providerId="LiveId" clId="{604F6D05-DC97-4C89-8235-DE7FE243E5A1}" dt="2020-12-27T12:47:02.394" v="3926" actId="6549"/>
          <ac:spMkLst>
            <pc:docMk/>
            <pc:sldMk cId="1519751201" sldId="288"/>
            <ac:spMk id="5" creationId="{3F1F68AE-A98B-4F79-A4D3-E1B044A9719F}"/>
          </ac:spMkLst>
        </pc:spChg>
        <pc:picChg chg="add del mod">
          <ac:chgData name="Bill Heath" userId="e5502471a9019beb" providerId="LiveId" clId="{604F6D05-DC97-4C89-8235-DE7FE243E5A1}" dt="2020-12-25T12:22:50.806" v="3051" actId="478"/>
          <ac:picMkLst>
            <pc:docMk/>
            <pc:sldMk cId="1519751201" sldId="288"/>
            <ac:picMk id="4" creationId="{9B993BF2-45A5-4DCA-B0E4-F176AEF867C1}"/>
          </ac:picMkLst>
        </pc:picChg>
      </pc:sldChg>
      <pc:sldChg chg="add del">
        <pc:chgData name="Bill Heath" userId="e5502471a9019beb" providerId="LiveId" clId="{604F6D05-DC97-4C89-8235-DE7FE243E5A1}" dt="2020-12-20T20:42:08.063" v="488" actId="47"/>
        <pc:sldMkLst>
          <pc:docMk/>
          <pc:sldMk cId="2513545371" sldId="289"/>
        </pc:sldMkLst>
      </pc:sldChg>
      <pc:sldChg chg="addSp delSp modSp new del mod setBg">
        <pc:chgData name="Bill Heath" userId="e5502471a9019beb" providerId="LiveId" clId="{604F6D05-DC97-4C89-8235-DE7FE243E5A1}" dt="2020-12-25T12:52:47.870" v="3137" actId="47"/>
        <pc:sldMkLst>
          <pc:docMk/>
          <pc:sldMk cId="2946894624" sldId="289"/>
        </pc:sldMkLst>
        <pc:spChg chg="del mod">
          <ac:chgData name="Bill Heath" userId="e5502471a9019beb" providerId="LiveId" clId="{604F6D05-DC97-4C89-8235-DE7FE243E5A1}" dt="2020-12-25T12:52:40.439" v="3135" actId="478"/>
          <ac:spMkLst>
            <pc:docMk/>
            <pc:sldMk cId="2946894624" sldId="289"/>
            <ac:spMk id="2" creationId="{6656D546-B0AF-4E2A-B63F-C31467C1F14F}"/>
          </ac:spMkLst>
        </pc:spChg>
        <pc:spChg chg="del">
          <ac:chgData name="Bill Heath" userId="e5502471a9019beb" providerId="LiveId" clId="{604F6D05-DC97-4C89-8235-DE7FE243E5A1}" dt="2020-12-25T12:49:00.158" v="3108"/>
          <ac:spMkLst>
            <pc:docMk/>
            <pc:sldMk cId="2946894624" sldId="289"/>
            <ac:spMk id="3" creationId="{DA5B679C-4769-4FAD-A8FE-A55C9FBE0D84}"/>
          </ac:spMkLst>
        </pc:spChg>
        <pc:spChg chg="add mod">
          <ac:chgData name="Bill Heath" userId="e5502471a9019beb" providerId="LiveId" clId="{604F6D05-DC97-4C89-8235-DE7FE243E5A1}" dt="2020-12-25T12:52:40.439" v="3135" actId="478"/>
          <ac:spMkLst>
            <pc:docMk/>
            <pc:sldMk cId="2946894624" sldId="289"/>
            <ac:spMk id="12" creationId="{697AEE4F-6245-43A2-B18F-30CFC39F170E}"/>
          </ac:spMkLst>
        </pc:spChg>
        <pc:spChg chg="add del">
          <ac:chgData name="Bill Heath" userId="e5502471a9019beb" providerId="LiveId" clId="{604F6D05-DC97-4C89-8235-DE7FE243E5A1}" dt="2020-12-25T12:52:24.484" v="3130" actId="478"/>
          <ac:spMkLst>
            <pc:docMk/>
            <pc:sldMk cId="2946894624" sldId="289"/>
            <ac:spMk id="14" creationId="{4A44C911-D84F-49F7-A240-8D8F4EC9FB75}"/>
          </ac:spMkLst>
        </pc:spChg>
        <pc:spChg chg="add">
          <ac:chgData name="Bill Heath" userId="e5502471a9019beb" providerId="LiveId" clId="{604F6D05-DC97-4C89-8235-DE7FE243E5A1}" dt="2020-12-25T12:50:11.469" v="3118" actId="26606"/>
          <ac:spMkLst>
            <pc:docMk/>
            <pc:sldMk cId="2946894624" sldId="289"/>
            <ac:spMk id="17" creationId="{F826F132-6661-409B-840A-AE8DC9B80B0B}"/>
          </ac:spMkLst>
        </pc:spChg>
        <pc:spChg chg="add">
          <ac:chgData name="Bill Heath" userId="e5502471a9019beb" providerId="LiveId" clId="{604F6D05-DC97-4C89-8235-DE7FE243E5A1}" dt="2020-12-25T12:50:11.469" v="3118" actId="26606"/>
          <ac:spMkLst>
            <pc:docMk/>
            <pc:sldMk cId="2946894624" sldId="289"/>
            <ac:spMk id="19" creationId="{812B531C-A827-48D3-A8F2-CB54E568D4EB}"/>
          </ac:spMkLst>
        </pc:spChg>
        <pc:spChg chg="add">
          <ac:chgData name="Bill Heath" userId="e5502471a9019beb" providerId="LiveId" clId="{604F6D05-DC97-4C89-8235-DE7FE243E5A1}" dt="2020-12-25T12:50:11.469" v="3118" actId="26606"/>
          <ac:spMkLst>
            <pc:docMk/>
            <pc:sldMk cId="2946894624" sldId="289"/>
            <ac:spMk id="21" creationId="{45D89818-722E-40F2-869B-AC874A5E8246}"/>
          </ac:spMkLst>
        </pc:spChg>
        <pc:spChg chg="add">
          <ac:chgData name="Bill Heath" userId="e5502471a9019beb" providerId="LiveId" clId="{604F6D05-DC97-4C89-8235-DE7FE243E5A1}" dt="2020-12-25T12:50:11.469" v="3118" actId="26606"/>
          <ac:spMkLst>
            <pc:docMk/>
            <pc:sldMk cId="2946894624" sldId="289"/>
            <ac:spMk id="23" creationId="{C3DC48BD-4D2F-49DC-8409-7FC52FF804AC}"/>
          </ac:spMkLst>
        </pc:spChg>
        <pc:picChg chg="add del mod">
          <ac:chgData name="Bill Heath" userId="e5502471a9019beb" providerId="LiveId" clId="{604F6D05-DC97-4C89-8235-DE7FE243E5A1}" dt="2020-12-25T12:51:58.109" v="3129" actId="478"/>
          <ac:picMkLst>
            <pc:docMk/>
            <pc:sldMk cId="2946894624" sldId="289"/>
            <ac:picMk id="4" creationId="{5915311E-720C-4D04-ABBB-E2059BCFDD4E}"/>
          </ac:picMkLst>
        </pc:picChg>
        <pc:picChg chg="add del mod ord">
          <ac:chgData name="Bill Heath" userId="e5502471a9019beb" providerId="LiveId" clId="{604F6D05-DC97-4C89-8235-DE7FE243E5A1}" dt="2020-12-25T12:52:37.052" v="3133" actId="478"/>
          <ac:picMkLst>
            <pc:docMk/>
            <pc:sldMk cId="2946894624" sldId="289"/>
            <ac:picMk id="6" creationId="{143F14FF-A800-43FC-AB1F-1CD2C5BABFFC}"/>
          </ac:picMkLst>
        </pc:picChg>
        <pc:picChg chg="add del mod ord">
          <ac:chgData name="Bill Heath" userId="e5502471a9019beb" providerId="LiveId" clId="{604F6D05-DC97-4C89-8235-DE7FE243E5A1}" dt="2020-12-25T12:52:35.075" v="3131" actId="478"/>
          <ac:picMkLst>
            <pc:docMk/>
            <pc:sldMk cId="2946894624" sldId="289"/>
            <ac:picMk id="8" creationId="{621FD90C-9008-452E-8145-4A0F01812482}"/>
          </ac:picMkLst>
        </pc:picChg>
        <pc:picChg chg="add del mod">
          <ac:chgData name="Bill Heath" userId="e5502471a9019beb" providerId="LiveId" clId="{604F6D05-DC97-4C89-8235-DE7FE243E5A1}" dt="2020-12-25T12:52:36.047" v="3132" actId="478"/>
          <ac:picMkLst>
            <pc:docMk/>
            <pc:sldMk cId="2946894624" sldId="289"/>
            <ac:picMk id="10" creationId="{F2548EAE-20AF-45E6-B794-BF0B39BB44DA}"/>
          </ac:picMkLst>
        </pc:picChg>
      </pc:sldChg>
      <pc:sldChg chg="addSp delSp modSp new mod setBg">
        <pc:chgData name="Bill Heath" userId="e5502471a9019beb" providerId="LiveId" clId="{604F6D05-DC97-4C89-8235-DE7FE243E5A1}" dt="2020-12-27T12:44:17.997" v="3888" actId="14100"/>
        <pc:sldMkLst>
          <pc:docMk/>
          <pc:sldMk cId="2418524622" sldId="290"/>
        </pc:sldMkLst>
        <pc:spChg chg="mod">
          <ac:chgData name="Bill Heath" userId="e5502471a9019beb" providerId="LiveId" clId="{604F6D05-DC97-4C89-8235-DE7FE243E5A1}" dt="2020-12-25T13:11:17.257" v="3238" actId="14100"/>
          <ac:spMkLst>
            <pc:docMk/>
            <pc:sldMk cId="2418524622" sldId="290"/>
            <ac:spMk id="2" creationId="{9D816C75-161D-4883-A171-A167AA943440}"/>
          </ac:spMkLst>
        </pc:spChg>
        <pc:spChg chg="del">
          <ac:chgData name="Bill Heath" userId="e5502471a9019beb" providerId="LiveId" clId="{604F6D05-DC97-4C89-8235-DE7FE243E5A1}" dt="2020-12-25T12:53:17.950" v="3157" actId="931"/>
          <ac:spMkLst>
            <pc:docMk/>
            <pc:sldMk cId="2418524622" sldId="290"/>
            <ac:spMk id="3" creationId="{712D8DB2-1DC1-4036-A5C6-184FAD72A76F}"/>
          </ac:spMkLst>
        </pc:spChg>
        <pc:spChg chg="add mod">
          <ac:chgData name="Bill Heath" userId="e5502471a9019beb" providerId="LiveId" clId="{604F6D05-DC97-4C89-8235-DE7FE243E5A1}" dt="2020-12-27T12:42:47.714" v="3834" actId="122"/>
          <ac:spMkLst>
            <pc:docMk/>
            <pc:sldMk cId="2418524622" sldId="290"/>
            <ac:spMk id="3" creationId="{90719BA7-7E2C-46DC-A96A-682D665D782D}"/>
          </ac:spMkLst>
        </pc:spChg>
        <pc:spChg chg="add del">
          <ac:chgData name="Bill Heath" userId="e5502471a9019beb" providerId="LiveId" clId="{604F6D05-DC97-4C89-8235-DE7FE243E5A1}" dt="2020-12-25T12:53:42.605" v="3159" actId="931"/>
          <ac:spMkLst>
            <pc:docMk/>
            <pc:sldMk cId="2418524622" sldId="290"/>
            <ac:spMk id="9" creationId="{29447AE8-B150-4208-908C-40242BE69BFE}"/>
          </ac:spMkLst>
        </pc:spChg>
        <pc:spChg chg="add del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12" creationId="{F105B74E-4D51-4DD1-96CB-EFA8B39195B9}"/>
          </ac:spMkLst>
        </pc:spChg>
        <pc:spChg chg="add del mod">
          <ac:chgData name="Bill Heath" userId="e5502471a9019beb" providerId="LiveId" clId="{604F6D05-DC97-4C89-8235-DE7FE243E5A1}" dt="2020-12-25T12:54:43.903" v="3167" actId="931"/>
          <ac:spMkLst>
            <pc:docMk/>
            <pc:sldMk cId="2418524622" sldId="290"/>
            <ac:spMk id="13" creationId="{EFA872DD-9CD1-4BE8-9220-EA03608861D0}"/>
          </ac:spMkLst>
        </pc:spChg>
        <pc:spChg chg="add del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14" creationId="{3835C4B7-B206-4B00-99E2-44CA30053B11}"/>
          </ac:spMkLst>
        </pc:spChg>
        <pc:spChg chg="add mod">
          <ac:chgData name="Bill Heath" userId="e5502471a9019beb" providerId="LiveId" clId="{604F6D05-DC97-4C89-8235-DE7FE243E5A1}" dt="2020-12-27T12:42:11.648" v="3806" actId="14100"/>
          <ac:spMkLst>
            <pc:docMk/>
            <pc:sldMk cId="2418524622" sldId="290"/>
            <ac:spMk id="15" creationId="{007A6C61-4DDC-406E-9490-580B6F365EA8}"/>
          </ac:spMkLst>
        </pc:spChg>
        <pc:spChg chg="add mod">
          <ac:chgData name="Bill Heath" userId="e5502471a9019beb" providerId="LiveId" clId="{604F6D05-DC97-4C89-8235-DE7FE243E5A1}" dt="2020-12-27T12:44:17.997" v="3888" actId="14100"/>
          <ac:spMkLst>
            <pc:docMk/>
            <pc:sldMk cId="2418524622" sldId="290"/>
            <ac:spMk id="17" creationId="{055F0289-91E0-4987-B74D-AE1BCEAE4A39}"/>
          </ac:spMkLst>
        </pc:spChg>
        <pc:spChg chg="add del">
          <ac:chgData name="Bill Heath" userId="e5502471a9019beb" providerId="LiveId" clId="{604F6D05-DC97-4C89-8235-DE7FE243E5A1}" dt="2020-12-25T12:54:17.477" v="3163" actId="931"/>
          <ac:spMkLst>
            <pc:docMk/>
            <pc:sldMk cId="2418524622" sldId="290"/>
            <ac:spMk id="18" creationId="{15BE0D81-8E36-4566-B3B4-814690C0E792}"/>
          </ac:spMkLst>
        </pc:spChg>
        <pc:spChg chg="add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21" creationId="{C3E67291-A224-4AAB-B109-316EBB2E3C7D}"/>
          </ac:spMkLst>
        </pc:spChg>
        <pc:spChg chg="add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23" creationId="{190AD913-01A9-4817-BB9F-6EE961BCB34C}"/>
          </ac:spMkLst>
        </pc:spChg>
        <pc:spChg chg="add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25" creationId="{268E3D73-87B1-49B0-9987-AAE9F8645C5E}"/>
          </ac:spMkLst>
        </pc:spChg>
        <pc:spChg chg="add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27" creationId="{C351B0B5-152C-4599-BCCA-006DDD1DA192}"/>
          </ac:spMkLst>
        </pc:spChg>
        <pc:spChg chg="add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29" creationId="{D7677237-E2EB-496D-A01B-8EAEDA697CCD}"/>
          </ac:spMkLst>
        </pc:spChg>
        <pc:spChg chg="add">
          <ac:chgData name="Bill Heath" userId="e5502471a9019beb" providerId="LiveId" clId="{604F6D05-DC97-4C89-8235-DE7FE243E5A1}" dt="2020-12-25T12:53:59.751" v="3162" actId="26606"/>
          <ac:spMkLst>
            <pc:docMk/>
            <pc:sldMk cId="2418524622" sldId="290"/>
            <ac:spMk id="31" creationId="{779D8BBE-2569-48BD-B197-12E14FA78F3D}"/>
          </ac:spMkLst>
        </pc:spChg>
        <pc:spChg chg="add del mod">
          <ac:chgData name="Bill Heath" userId="e5502471a9019beb" providerId="LiveId" clId="{604F6D05-DC97-4C89-8235-DE7FE243E5A1}" dt="2020-12-25T13:10:48.250" v="3214"/>
          <ac:spMkLst>
            <pc:docMk/>
            <pc:sldMk cId="2418524622" sldId="290"/>
            <ac:spMk id="32" creationId="{5BED748F-4185-4A99-85EA-76C6CDEFC224}"/>
          </ac:spMkLst>
        </pc:spChg>
        <pc:picChg chg="add mod ord">
          <ac:chgData name="Bill Heath" userId="e5502471a9019beb" providerId="LiveId" clId="{604F6D05-DC97-4C89-8235-DE7FE243E5A1}" dt="2020-12-27T12:38:18.983" v="3671" actId="1076"/>
          <ac:picMkLst>
            <pc:docMk/>
            <pc:sldMk cId="2418524622" sldId="290"/>
            <ac:picMk id="5" creationId="{ACDE06DD-5081-40B0-BBA1-2867C9D31EFC}"/>
          </ac:picMkLst>
        </pc:picChg>
        <pc:picChg chg="add mod">
          <ac:chgData name="Bill Heath" userId="e5502471a9019beb" providerId="LiveId" clId="{604F6D05-DC97-4C89-8235-DE7FE243E5A1}" dt="2020-12-25T12:53:59.751" v="3162" actId="26606"/>
          <ac:picMkLst>
            <pc:docMk/>
            <pc:sldMk cId="2418524622" sldId="290"/>
            <ac:picMk id="7" creationId="{AA74A609-8E74-402C-BC39-C2A6D101FE73}"/>
          </ac:picMkLst>
        </pc:picChg>
        <pc:picChg chg="add del mod">
          <ac:chgData name="Bill Heath" userId="e5502471a9019beb" providerId="LiveId" clId="{604F6D05-DC97-4C89-8235-DE7FE243E5A1}" dt="2020-12-25T12:54:32.993" v="3166" actId="478"/>
          <ac:picMkLst>
            <pc:docMk/>
            <pc:sldMk cId="2418524622" sldId="290"/>
            <ac:picMk id="10" creationId="{8ACEFAE7-C1FB-4C7A-BB1C-3109211A81D5}"/>
          </ac:picMkLst>
        </pc:picChg>
        <pc:picChg chg="add mod">
          <ac:chgData name="Bill Heath" userId="e5502471a9019beb" providerId="LiveId" clId="{604F6D05-DC97-4C89-8235-DE7FE243E5A1}" dt="2020-12-25T13:12:26.863" v="3280" actId="1036"/>
          <ac:picMkLst>
            <pc:docMk/>
            <pc:sldMk cId="2418524622" sldId="290"/>
            <ac:picMk id="16" creationId="{898B4DBE-1E57-4FC3-AF0F-D1EA9973093C}"/>
          </ac:picMkLst>
        </pc:picChg>
        <pc:picChg chg="add mod">
          <ac:chgData name="Bill Heath" userId="e5502471a9019beb" providerId="LiveId" clId="{604F6D05-DC97-4C89-8235-DE7FE243E5A1}" dt="2020-12-25T12:59:40.062" v="3203" actId="1036"/>
          <ac:picMkLst>
            <pc:docMk/>
            <pc:sldMk cId="2418524622" sldId="290"/>
            <ac:picMk id="19" creationId="{67C6C44D-D287-43FF-84DB-DBD1111FB11A}"/>
          </ac:picMkLst>
        </pc:picChg>
        <pc:picChg chg="add mod">
          <ac:chgData name="Bill Heath" userId="e5502471a9019beb" providerId="LiveId" clId="{604F6D05-DC97-4C89-8235-DE7FE243E5A1}" dt="2020-12-25T12:58:25.566" v="3198" actId="1076"/>
          <ac:picMkLst>
            <pc:docMk/>
            <pc:sldMk cId="2418524622" sldId="290"/>
            <ac:picMk id="22" creationId="{531062DE-AB08-4BA4-8B85-D9856297B270}"/>
          </ac:picMkLst>
        </pc:picChg>
        <pc:picChg chg="add del mod">
          <ac:chgData name="Bill Heath" userId="e5502471a9019beb" providerId="LiveId" clId="{604F6D05-DC97-4C89-8235-DE7FE243E5A1}" dt="2020-12-25T12:58:10.047" v="3196" actId="478"/>
          <ac:picMkLst>
            <pc:docMk/>
            <pc:sldMk cId="2418524622" sldId="290"/>
            <ac:picMk id="26" creationId="{7E1BFDB4-FCF2-481E-84F7-079667BF2E92}"/>
          </ac:picMkLst>
        </pc:picChg>
        <pc:picChg chg="add mod">
          <ac:chgData name="Bill Heath" userId="e5502471a9019beb" providerId="LiveId" clId="{604F6D05-DC97-4C89-8235-DE7FE243E5A1}" dt="2020-12-25T13:07:40.945" v="3209" actId="14100"/>
          <ac:picMkLst>
            <pc:docMk/>
            <pc:sldMk cId="2418524622" sldId="290"/>
            <ac:picMk id="30" creationId="{55B29E58-7EFA-4A88-9E08-88D0E317D8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2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4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8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1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3.jpg"/><Relationship Id="rId7" Type="http://schemas.openxmlformats.org/officeDocument/2006/relationships/image" Target="../media/image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240559" y="76200"/>
            <a:ext cx="96844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Creation Song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(sing to cadence rhythm)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Men:      	7 days creation, I believe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Both:      	Light-dark-light, on day one (SOFTLY)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Men:      	Water-sky-water, on day two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Women:  	Land-grass-seed, on day three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Men:      	Sun-moon-stars, on day four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Women: 	Fish-birds-fish, on day five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Men:      	Beast-man-woman, on day six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Both:      	Rest-rest-rest, on day seven (VERY SOFTLY)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Women:  	7 days creation, I believe (STRONGLY)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Both:      	</a:t>
            </a:r>
            <a:r>
              <a:rPr lang="en-US" sz="24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Believe</a:t>
            </a:r>
            <a:r>
              <a:rPr lang="en-U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Bible, you will see (STRONGLY)</a:t>
            </a:r>
            <a:endParaRPr lang="en-US" sz="24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7A432EF2-E597-4AA1-9B7E-33492B840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3503" r="2775"/>
          <a:stretch/>
        </p:blipFill>
        <p:spPr>
          <a:xfrm>
            <a:off x="7758112" y="2266950"/>
            <a:ext cx="4333875" cy="2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F176-B926-4C06-9665-DCF81B038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79" y="136963"/>
            <a:ext cx="11613931" cy="1310837"/>
          </a:xfrm>
        </p:spPr>
        <p:txBody>
          <a:bodyPr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Title:  Foundations for our Faith            Text: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Genesis 1-12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Key verse: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1:1 In the beginning God created the heaven &amp; the earth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FBE4367-66C6-49D3-9BAD-0534C5923379}"/>
              </a:ext>
            </a:extLst>
          </p:cNvPr>
          <p:cNvSpPr txBox="1">
            <a:spLocks/>
          </p:cNvSpPr>
          <p:nvPr/>
        </p:nvSpPr>
        <p:spPr>
          <a:xfrm>
            <a:off x="180975" y="1819275"/>
            <a:ext cx="11849099" cy="48400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8pPr>
            <a:lvl9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Lessons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						    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Scripture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Eternity past and heavenly rebellion (time begins)		1:1-2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Evening and Morning (6-24 hours days), and the Sabbath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DAFC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1:3-2:3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Seed, Man and Woman (details of chapter 1, days 3&amp;6)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DAFC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2:4-2:25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Sin and Redemption (Adam and Eve)					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5-6. Religion and Relation (Cain and Abel)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4:1-6:13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7-9. Flood (Noah, the Ark, and the Great Flood)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6:14-9:17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10-11. Tower of Babel (Noah’s 3 sons and Nimrod)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9:18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DAFC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12. A Chosen Land, People-Nation</a:t>
            </a:r>
            <a:r>
              <a:rPr lang="en-US" b="0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 &amp;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language (Abraham)	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06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6C75-161D-4883-A171-A167AA94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068" y="583331"/>
            <a:ext cx="3375413" cy="1445494"/>
          </a:xfrm>
        </p:spPr>
        <p:txBody>
          <a:bodyPr>
            <a:normAutofit/>
          </a:bodyPr>
          <a:lstStyle/>
          <a:p>
            <a:r>
              <a:rPr lang="en-US" sz="2800" dirty="0"/>
              <a:t>Chronos Father Time</a:t>
            </a:r>
            <a:br>
              <a:rPr lang="en-US" sz="2800" dirty="0"/>
            </a:br>
            <a:r>
              <a:rPr lang="en-US" sz="2000" dirty="0"/>
              <a:t>(Greek Mythology)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67291-A224-4AAB-B109-316EBB2E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0AD913-01A9-4817-BB9F-6EE961BCB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AA74A609-8E74-402C-BC39-C2A6D101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1664494"/>
            <a:ext cx="2951921" cy="16604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8E3D73-87B1-49B0-9987-AAE9F8645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6436" y="1114868"/>
            <a:ext cx="3187700" cy="275145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351B0B5-152C-4599-BCCA-006DDD1D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9241" y="1114868"/>
            <a:ext cx="2594292" cy="1589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7677237-E2EB-496D-A01B-8EAEDA69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490" y="4006972"/>
            <a:ext cx="3198799" cy="1736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E06DD-5081-40B0-BBA1-2867C9D31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r="5607" b="3"/>
          <a:stretch/>
        </p:blipFill>
        <p:spPr>
          <a:xfrm>
            <a:off x="4949523" y="2797659"/>
            <a:ext cx="1757113" cy="27432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79D8BBE-2569-48BD-B197-12E14FA78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3860" y="2836629"/>
            <a:ext cx="2599673" cy="290650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picture containing text, indoor, old&#10;&#10;Description automatically generated">
            <a:extLst>
              <a:ext uri="{FF2B5EF4-FFF2-40B4-BE49-F238E27FC236}">
                <a16:creationId xmlns:a16="http://schemas.microsoft.com/office/drawing/2014/main" id="{898B4DBE-1E57-4FC3-AF0F-D1EA99730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93" y="2315493"/>
            <a:ext cx="4043036" cy="2977700"/>
          </a:xfrm>
        </p:spPr>
      </p:pic>
      <p:pic>
        <p:nvPicPr>
          <p:cNvPr id="19" name="Picture 18" descr="A statue of 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67C6C44D-D287-43FF-84DB-DBD1111FB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6" y="4169259"/>
            <a:ext cx="860202" cy="1363552"/>
          </a:xfrm>
          <a:prstGeom prst="rect">
            <a:avLst/>
          </a:prstGeom>
        </p:spPr>
      </p:pic>
      <p:pic>
        <p:nvPicPr>
          <p:cNvPr id="22" name="Picture 21" descr="A tattoo on a person's arm&#10;&#10;Description automatically generated with medium confidence">
            <a:extLst>
              <a:ext uri="{FF2B5EF4-FFF2-40B4-BE49-F238E27FC236}">
                <a16:creationId xmlns:a16="http://schemas.microsoft.com/office/drawing/2014/main" id="{531062DE-AB08-4BA4-8B85-D9856297B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3" y="4193276"/>
            <a:ext cx="1022664" cy="1363552"/>
          </a:xfrm>
          <a:prstGeom prst="rect">
            <a:avLst/>
          </a:prstGeom>
        </p:spPr>
      </p:pic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55B29E58-7EFA-4A88-9E08-88D0E317D8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8" y="1202339"/>
            <a:ext cx="890470" cy="137030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7A6C61-4DDC-406E-9490-580B6F365EA8}"/>
              </a:ext>
            </a:extLst>
          </p:cNvPr>
          <p:cNvSpPr txBox="1">
            <a:spLocks/>
          </p:cNvSpPr>
          <p:nvPr/>
        </p:nvSpPr>
        <p:spPr>
          <a:xfrm>
            <a:off x="7830003" y="5293193"/>
            <a:ext cx="4065226" cy="1364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Hourglass &amp; SKULL</a:t>
            </a:r>
          </a:p>
          <a:p>
            <a:endParaRPr lang="en-US" sz="2400" dirty="0"/>
          </a:p>
          <a:p>
            <a:r>
              <a:rPr lang="en-US" sz="2400" dirty="0"/>
              <a:t>Saint Jerome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19BA7-7E2C-46DC-A96A-682D665D782D}"/>
              </a:ext>
            </a:extLst>
          </p:cNvPr>
          <p:cNvSpPr txBox="1"/>
          <p:nvPr/>
        </p:nvSpPr>
        <p:spPr>
          <a:xfrm>
            <a:off x="4498667" y="5329053"/>
            <a:ext cx="256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Hourglass  &amp; Sickle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F0289-91E0-4987-B74D-AE1BCEAE4A39}"/>
              </a:ext>
            </a:extLst>
          </p:cNvPr>
          <p:cNvSpPr txBox="1"/>
          <p:nvPr/>
        </p:nvSpPr>
        <p:spPr>
          <a:xfrm>
            <a:off x="1136436" y="5712934"/>
            <a:ext cx="318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Tatoo</a:t>
            </a:r>
            <a:r>
              <a:rPr lang="en-US" sz="2000" dirty="0">
                <a:solidFill>
                  <a:schemeClr val="bg1"/>
                </a:solidFill>
              </a:rPr>
              <a:t>           Wings &amp; Baby</a:t>
            </a:r>
          </a:p>
        </p:txBody>
      </p:sp>
    </p:spTree>
    <p:extLst>
      <p:ext uri="{BB962C8B-B14F-4D97-AF65-F5344CB8AC3E}">
        <p14:creationId xmlns:p14="http://schemas.microsoft.com/office/powerpoint/2010/main" val="241852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F176-B926-4C06-9665-DCF81B038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1" y="136964"/>
            <a:ext cx="12020099" cy="568890"/>
          </a:xfrm>
        </p:spPr>
        <p:txBody>
          <a:bodyPr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Title:  The Foundations for our Biblical World View (belief system)   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Text: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Genesis 1-12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Turning to  my “first love” of  God in 2021 (Hosea 12:6)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1F68AE-A98B-4F79-A4D3-E1B044A9719F}"/>
              </a:ext>
            </a:extLst>
          </p:cNvPr>
          <p:cNvSpPr txBox="1">
            <a:spLocks/>
          </p:cNvSpPr>
          <p:nvPr/>
        </p:nvSpPr>
        <p:spPr>
          <a:xfrm>
            <a:off x="181511" y="1972888"/>
            <a:ext cx="11849099" cy="43748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8pPr>
            <a:lvl9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u="sng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Foundation</a:t>
            </a:r>
            <a:r>
              <a:rPr lang="en-US" b="0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				</a:t>
            </a:r>
            <a:r>
              <a:rPr lang="en-US" b="0" u="sng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Truth	</a:t>
            </a:r>
            <a:r>
              <a:rPr lang="en-US" b="0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			</a:t>
            </a:r>
            <a:r>
              <a:rPr lang="en-US" b="0" u="sng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Lie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 God’s Creation		Young Earth- 7 days	Old Earth- Evolution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 Marriage &amp; Family		Man-Woman		 Man-man 	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DAFC">
                  <a:lumMod val="75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 Sin &amp; Redemption		Sin – skin clothes	 Sin - fig leaf clothes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DAFC">
                  <a:lumMod val="75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4-5.  Religion or Relation	</a:t>
            </a:r>
            <a:r>
              <a:rPr lang="en-US" b="0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Animal 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acrifice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		 Food sacrifice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6-8.  Sin’s Judgment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World-wide flood	 Local flood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9-11.  Government </a:t>
            </a:r>
            <a:r>
              <a:rPr lang="en-US" b="0" dirty="0">
                <a:solidFill>
                  <a:prstClr val="white">
                    <a:lumMod val="75000"/>
                    <a:lumOff val="25000"/>
                  </a:prstClr>
                </a:solidFill>
                <a:latin typeface="Rockwell" panose="02060603020205020403"/>
              </a:rPr>
              <a:t>		Law of Moses		 Central government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12.  Jesus Christ			Growing faith in God    Faith in humanity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5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B2CE4E-375D-44C2-B061-D5E77255119E}"/>
              </a:ext>
            </a:extLst>
          </p:cNvPr>
          <p:cNvPicPr/>
          <p:nvPr/>
        </p:nvPicPr>
        <p:blipFill rotWithShape="1">
          <a:blip r:embed="rId3"/>
          <a:srcRect l="23103" t="20544" r="50529" b="10771"/>
          <a:stretch/>
        </p:blipFill>
        <p:spPr bwMode="auto">
          <a:xfrm>
            <a:off x="148297" y="94903"/>
            <a:ext cx="5325746" cy="6627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9C8D6C-EC8B-4258-8346-4F79DA9A268A}"/>
              </a:ext>
            </a:extLst>
          </p:cNvPr>
          <p:cNvSpPr txBox="1"/>
          <p:nvPr/>
        </p:nvSpPr>
        <p:spPr>
          <a:xfrm>
            <a:off x="5831359" y="213476"/>
            <a:ext cx="6137173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2021 Quiet Time (QT) Schedule</a:t>
            </a: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sz="2400" dirty="0"/>
              <a:t>A healthy scriptural pattern is to seek God </a:t>
            </a:r>
          </a:p>
          <a:p>
            <a:r>
              <a:rPr lang="en-US" sz="2400" dirty="0"/>
              <a:t>the first thing each morning - our tithe of time.</a:t>
            </a:r>
          </a:p>
          <a:p>
            <a:endParaRPr lang="en-US" dirty="0"/>
          </a:p>
          <a:p>
            <a:r>
              <a:rPr lang="en-US" sz="2400" dirty="0"/>
              <a:t>This is a Scripture reading, journaling, meditation, and prayer system.  A daily schedule covers the Bible in 9 years.  </a:t>
            </a:r>
          </a:p>
          <a:p>
            <a:r>
              <a:rPr lang="en-US" sz="2400" dirty="0"/>
              <a:t>Try it for Jan-Feb 2021! </a:t>
            </a:r>
          </a:p>
          <a:p>
            <a:endParaRPr lang="en-US" u="sng" dirty="0"/>
          </a:p>
          <a:p>
            <a:r>
              <a:rPr lang="en-US" sz="2400" u="sng" dirty="0"/>
              <a:t>Monday through Saturday</a:t>
            </a:r>
            <a:r>
              <a:rPr lang="en-US" sz="2400" dirty="0"/>
              <a:t> </a:t>
            </a:r>
          </a:p>
          <a:p>
            <a:r>
              <a:rPr lang="en-US" sz="2400" dirty="0"/>
              <a:t>Jan-Feb (Hebrews, 1 John), Mar-Jun (1-2 Samuel), 1-2 Thessalonians, John (Jul-Oct) Acts 1-3 (Nov-Dec). </a:t>
            </a:r>
          </a:p>
          <a:p>
            <a:endParaRPr lang="en-US" u="sng" dirty="0"/>
          </a:p>
          <a:p>
            <a:r>
              <a:rPr lang="en-US" sz="2400" u="sng" dirty="0"/>
              <a:t>Sundays </a:t>
            </a:r>
            <a:r>
              <a:rPr lang="en-US" sz="2400" dirty="0"/>
              <a:t>- Psalms 137-150, </a:t>
            </a:r>
          </a:p>
          <a:p>
            <a:r>
              <a:rPr lang="en-US" sz="2400" dirty="0"/>
              <a:t>Song of Songs, and Job 1-5.</a:t>
            </a:r>
          </a:p>
        </p:txBody>
      </p:sp>
    </p:spTree>
    <p:extLst>
      <p:ext uri="{BB962C8B-B14F-4D97-AF65-F5344CB8AC3E}">
        <p14:creationId xmlns:p14="http://schemas.microsoft.com/office/powerpoint/2010/main" val="362379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2620951" y="328436"/>
            <a:ext cx="62713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 Sunday – January 3, 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Pilgrim Fathers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Foundations for our nation, the U.S.A.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Hymn:  On Christ the Solid Rock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Stand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Rockwell" panose="02060603020205020403"/>
              </a:rPr>
              <a:t>Hosea</a:t>
            </a: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 (January 2021)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5-week study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Chapter 1 read-ahead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Introduction </a:t>
            </a: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and Outline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A76B36-E3E8-4842-91E8-C5E6143B3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31179" r="21146" b="16664"/>
          <a:stretch/>
        </p:blipFill>
        <p:spPr bwMode="auto">
          <a:xfrm>
            <a:off x="8924924" y="223660"/>
            <a:ext cx="3038475" cy="23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5416C-EC19-4665-94A3-6E15C5A017E2}"/>
              </a:ext>
            </a:extLst>
          </p:cNvPr>
          <p:cNvSpPr txBox="1"/>
          <p:nvPr/>
        </p:nvSpPr>
        <p:spPr>
          <a:xfrm>
            <a:off x="81467" y="3390813"/>
            <a:ext cx="2610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National Monument  </a:t>
            </a:r>
          </a:p>
          <a:p>
            <a:r>
              <a:rPr lang="en-US" sz="2000" dirty="0"/>
              <a:t>to the Forefathers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D988E-F590-49E3-AEC7-4D84FABB6A99}"/>
              </a:ext>
            </a:extLst>
          </p:cNvPr>
          <p:cNvSpPr txBox="1"/>
          <p:nvPr/>
        </p:nvSpPr>
        <p:spPr>
          <a:xfrm>
            <a:off x="8892340" y="2581695"/>
            <a:ext cx="311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New Jerusalem</a:t>
            </a:r>
          </a:p>
          <a:p>
            <a:pPr algn="ctr"/>
            <a:r>
              <a:rPr lang="en-US" sz="2000" dirty="0"/>
              <a:t>Revelation 21-22</a:t>
            </a:r>
          </a:p>
        </p:txBody>
      </p: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F4A2136E-F428-40E3-8F76-86C4B375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18" y="4078259"/>
            <a:ext cx="3553920" cy="266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96636DA-E307-4400-8F50-16186CC0C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" y="4870074"/>
            <a:ext cx="3276770" cy="1842760"/>
          </a:xfrm>
          <a:prstGeom prst="rect">
            <a:avLst/>
          </a:prstGeom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3DC78F02-4047-4F4C-A60B-0B27D987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2" y="102121"/>
            <a:ext cx="2436019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593</Words>
  <Application>Microsoft Office PowerPoint</Application>
  <PresentationFormat>Widescreen</PresentationFormat>
  <Paragraphs>84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Title:  Foundations for our Faith            Text:  Genesis 1-12  Key verse:  1:1 In the beginning God created the heaven &amp; the earth </vt:lpstr>
      <vt:lpstr>Chronos Father Time (Greek Mythology)</vt:lpstr>
      <vt:lpstr>Title:  The Foundations for our Biblical World View (belief system)    Text:  Genesis 1-12   Turning to  my “first love” of  God in 2021 (Hosea 12:6)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</cp:revision>
  <dcterms:created xsi:type="dcterms:W3CDTF">2020-12-25T12:50:11Z</dcterms:created>
  <dcterms:modified xsi:type="dcterms:W3CDTF">2020-12-27T13:02:09Z</dcterms:modified>
</cp:coreProperties>
</file>