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sldIdLst>
    <p:sldId id="272" r:id="rId2"/>
    <p:sldId id="265" r:id="rId3"/>
    <p:sldId id="275" r:id="rId4"/>
    <p:sldId id="266" r:id="rId5"/>
    <p:sldId id="276" r:id="rId6"/>
    <p:sldId id="273" r:id="rId7"/>
    <p:sldId id="278" r:id="rId8"/>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Heath" initials="BH" lastIdx="1" clrIdx="0">
    <p:extLst>
      <p:ext uri="{19B8F6BF-5375-455C-9EA6-DF929625EA0E}">
        <p15:presenceInfo xmlns:p15="http://schemas.microsoft.com/office/powerpoint/2012/main" userId="e5502471a9019b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2E714-DCFC-473F-B1C3-9888AD2CEE39}" v="286" dt="2020-12-06T01:25:48.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4660"/>
  </p:normalViewPr>
  <p:slideViewPr>
    <p:cSldViewPr snapToGrid="0">
      <p:cViewPr varScale="1">
        <p:scale>
          <a:sx n="67" d="100"/>
          <a:sy n="67" d="100"/>
        </p:scale>
        <p:origin x="448" y="44"/>
      </p:cViewPr>
      <p:guideLst/>
    </p:cSldViewPr>
  </p:slideViewPr>
  <p:notesTextViewPr>
    <p:cViewPr>
      <p:scale>
        <a:sx n="1" d="1"/>
        <a:sy n="1" d="1"/>
      </p:scale>
      <p:origin x="0" y="0"/>
    </p:cViewPr>
  </p:notesTextViewPr>
  <p:sorterViewPr>
    <p:cViewPr>
      <p:scale>
        <a:sx n="100" d="100"/>
        <a:sy n="100" d="100"/>
      </p:scale>
      <p:origin x="0" y="-45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Heath" userId="e5502471a9019beb" providerId="LiveId" clId="{9372E714-DCFC-473F-B1C3-9888AD2CEE39}"/>
    <pc:docChg chg="undo redo custSel mod addSld delSld modSld sldOrd">
      <pc:chgData name="Bill Heath" userId="e5502471a9019beb" providerId="LiveId" clId="{9372E714-DCFC-473F-B1C3-9888AD2CEE39}" dt="2020-12-06T02:24:18.714" v="4152" actId="113"/>
      <pc:docMkLst>
        <pc:docMk/>
      </pc:docMkLst>
      <pc:sldChg chg="modSp mod ord">
        <pc:chgData name="Bill Heath" userId="e5502471a9019beb" providerId="LiveId" clId="{9372E714-DCFC-473F-B1C3-9888AD2CEE39}" dt="2020-12-05T17:40:01.416" v="3589" actId="20577"/>
        <pc:sldMkLst>
          <pc:docMk/>
          <pc:sldMk cId="2972043842" sldId="265"/>
        </pc:sldMkLst>
        <pc:spChg chg="mod">
          <ac:chgData name="Bill Heath" userId="e5502471a9019beb" providerId="LiveId" clId="{9372E714-DCFC-473F-B1C3-9888AD2CEE39}" dt="2020-12-05T17:40:01.416" v="3589" actId="20577"/>
          <ac:spMkLst>
            <pc:docMk/>
            <pc:sldMk cId="2972043842" sldId="265"/>
            <ac:spMk id="4" creationId="{FFBE4367-66C6-49D3-9BAD-0534C5923379}"/>
          </ac:spMkLst>
        </pc:spChg>
      </pc:sldChg>
      <pc:sldChg chg="addSp delSp modSp mod setBg">
        <pc:chgData name="Bill Heath" userId="e5502471a9019beb" providerId="LiveId" clId="{9372E714-DCFC-473F-B1C3-9888AD2CEE39}" dt="2020-12-05T17:44:05.879" v="3728" actId="6549"/>
        <pc:sldMkLst>
          <pc:docMk/>
          <pc:sldMk cId="4070259302" sldId="266"/>
        </pc:sldMkLst>
        <pc:spChg chg="mod">
          <ac:chgData name="Bill Heath" userId="e5502471a9019beb" providerId="LiveId" clId="{9372E714-DCFC-473F-B1C3-9888AD2CEE39}" dt="2020-12-05T17:43:53.932" v="3727" actId="1036"/>
          <ac:spMkLst>
            <pc:docMk/>
            <pc:sldMk cId="4070259302" sldId="266"/>
            <ac:spMk id="2" creationId="{78D43604-EEA4-4636-BB26-74559BD8EAA9}"/>
          </ac:spMkLst>
        </pc:spChg>
        <pc:spChg chg="mod">
          <ac:chgData name="Bill Heath" userId="e5502471a9019beb" providerId="LiveId" clId="{9372E714-DCFC-473F-B1C3-9888AD2CEE39}" dt="2020-12-04T05:21:33.925" v="2026" actId="403"/>
          <ac:spMkLst>
            <pc:docMk/>
            <pc:sldMk cId="4070259302" sldId="266"/>
            <ac:spMk id="3" creationId="{058F2D84-C9CE-4B47-96F8-B32EDA8F7E2A}"/>
          </ac:spMkLst>
        </pc:spChg>
        <pc:spChg chg="add mod">
          <ac:chgData name="Bill Heath" userId="e5502471a9019beb" providerId="LiveId" clId="{9372E714-DCFC-473F-B1C3-9888AD2CEE39}" dt="2020-12-05T17:44:05.879" v="3728" actId="6549"/>
          <ac:spMkLst>
            <pc:docMk/>
            <pc:sldMk cId="4070259302" sldId="266"/>
            <ac:spMk id="7" creationId="{646B1DCD-81DA-4F82-A7CD-242DCC9A5E5A}"/>
          </ac:spMkLst>
        </pc:spChg>
        <pc:spChg chg="add del">
          <ac:chgData name="Bill Heath" userId="e5502471a9019beb" providerId="LiveId" clId="{9372E714-DCFC-473F-B1C3-9888AD2CEE39}" dt="2020-11-22T21:35:47.633" v="83" actId="26606"/>
          <ac:spMkLst>
            <pc:docMk/>
            <pc:sldMk cId="4070259302" sldId="266"/>
            <ac:spMk id="72" creationId="{EA4ACDA2-2D5F-4571-9BA5-F538A7A496AE}"/>
          </ac:spMkLst>
        </pc:spChg>
        <pc:spChg chg="add del">
          <ac:chgData name="Bill Heath" userId="e5502471a9019beb" providerId="LiveId" clId="{9372E714-DCFC-473F-B1C3-9888AD2CEE39}" dt="2020-11-22T21:39:30.875" v="89" actId="26606"/>
          <ac:spMkLst>
            <pc:docMk/>
            <pc:sldMk cId="4070259302" sldId="266"/>
            <ac:spMk id="76" creationId="{1C6F9611-3A25-4FAD-9475-8A766097925A}"/>
          </ac:spMkLst>
        </pc:spChg>
        <pc:spChg chg="add del">
          <ac:chgData name="Bill Heath" userId="e5502471a9019beb" providerId="LiveId" clId="{9372E714-DCFC-473F-B1C3-9888AD2CEE39}" dt="2020-11-22T21:39:30.875" v="89" actId="26606"/>
          <ac:spMkLst>
            <pc:docMk/>
            <pc:sldMk cId="4070259302" sldId="266"/>
            <ac:spMk id="78" creationId="{2CAFBD32-D3B9-4AA1-8A52-E7788A9556B8}"/>
          </ac:spMkLst>
        </pc:spChg>
        <pc:spChg chg="add del">
          <ac:chgData name="Bill Heath" userId="e5502471a9019beb" providerId="LiveId" clId="{9372E714-DCFC-473F-B1C3-9888AD2CEE39}" dt="2020-11-22T21:39:30.875" v="89" actId="26606"/>
          <ac:spMkLst>
            <pc:docMk/>
            <pc:sldMk cId="4070259302" sldId="266"/>
            <ac:spMk id="80" creationId="{7B1FFF1B-D8E7-43C1-963D-013BA4049457}"/>
          </ac:spMkLst>
        </pc:spChg>
        <pc:spChg chg="add del">
          <ac:chgData name="Bill Heath" userId="e5502471a9019beb" providerId="LiveId" clId="{9372E714-DCFC-473F-B1C3-9888AD2CEE39}" dt="2020-11-22T21:39:30.875" v="89" actId="26606"/>
          <ac:spMkLst>
            <pc:docMk/>
            <pc:sldMk cId="4070259302" sldId="266"/>
            <ac:spMk id="82" creationId="{D8968742-1D40-4F6B-9272-064FD1631BB9}"/>
          </ac:spMkLst>
        </pc:spChg>
        <pc:spChg chg="add del">
          <ac:chgData name="Bill Heath" userId="e5502471a9019beb" providerId="LiveId" clId="{9372E714-DCFC-473F-B1C3-9888AD2CEE39}" dt="2020-11-22T21:38:17.217" v="85" actId="26606"/>
          <ac:spMkLst>
            <pc:docMk/>
            <pc:sldMk cId="4070259302" sldId="266"/>
            <ac:spMk id="137" creationId="{11D8002E-DEE3-47D2-B0A1-1F8D3D7A0AD7}"/>
          </ac:spMkLst>
        </pc:spChg>
        <pc:spChg chg="add del">
          <ac:chgData name="Bill Heath" userId="e5502471a9019beb" providerId="LiveId" clId="{9372E714-DCFC-473F-B1C3-9888AD2CEE39}" dt="2020-11-22T21:39:30.752" v="88" actId="26606"/>
          <ac:spMkLst>
            <pc:docMk/>
            <pc:sldMk cId="4070259302" sldId="266"/>
            <ac:spMk id="139" creationId="{11DD454E-060A-4347-B22F-E1DF4219BB1A}"/>
          </ac:spMkLst>
        </pc:spChg>
        <pc:spChg chg="add del">
          <ac:chgData name="Bill Heath" userId="e5502471a9019beb" providerId="LiveId" clId="{9372E714-DCFC-473F-B1C3-9888AD2CEE39}" dt="2020-11-22T21:39:30.752" v="88" actId="26606"/>
          <ac:spMkLst>
            <pc:docMk/>
            <pc:sldMk cId="4070259302" sldId="266"/>
            <ac:spMk id="141" creationId="{E88D3B42-F511-4709-A4F6-A7AEF1119B0E}"/>
          </ac:spMkLst>
        </pc:spChg>
        <pc:spChg chg="add del">
          <ac:chgData name="Bill Heath" userId="e5502471a9019beb" providerId="LiveId" clId="{9372E714-DCFC-473F-B1C3-9888AD2CEE39}" dt="2020-11-22T21:38:17.217" v="85" actId="26606"/>
          <ac:spMkLst>
            <pc:docMk/>
            <pc:sldMk cId="4070259302" sldId="266"/>
            <ac:spMk id="1028" creationId="{D89040B6-74F3-4BED-9FF4-C61706E2BA5E}"/>
          </ac:spMkLst>
        </pc:spChg>
        <pc:spChg chg="add del">
          <ac:chgData name="Bill Heath" userId="e5502471a9019beb" providerId="LiveId" clId="{9372E714-DCFC-473F-B1C3-9888AD2CEE39}" dt="2020-11-22T21:39:30.875" v="89" actId="26606"/>
          <ac:spMkLst>
            <pc:docMk/>
            <pc:sldMk cId="4070259302" sldId="266"/>
            <ac:spMk id="1030" creationId="{D9D9D0AB-1E2F-44A8-B9C6-FA4098301883}"/>
          </ac:spMkLst>
        </pc:spChg>
        <pc:spChg chg="add">
          <ac:chgData name="Bill Heath" userId="e5502471a9019beb" providerId="LiveId" clId="{9372E714-DCFC-473F-B1C3-9888AD2CEE39}" dt="2020-11-22T21:39:30.875" v="89" actId="26606"/>
          <ac:spMkLst>
            <pc:docMk/>
            <pc:sldMk cId="4070259302" sldId="266"/>
            <ac:spMk id="1032" creationId="{137AAE58-B7D3-483F-829E-637C98F7FD97}"/>
          </ac:spMkLst>
        </pc:spChg>
        <pc:picChg chg="add del mod ord">
          <ac:chgData name="Bill Heath" userId="e5502471a9019beb" providerId="LiveId" clId="{9372E714-DCFC-473F-B1C3-9888AD2CEE39}" dt="2020-12-04T05:22:27.192" v="2043" actId="1035"/>
          <ac:picMkLst>
            <pc:docMk/>
            <pc:sldMk cId="4070259302" sldId="266"/>
            <ac:picMk id="4" creationId="{4606468A-8F65-43FA-ABCF-46AADBB18C9A}"/>
          </ac:picMkLst>
        </pc:picChg>
        <pc:picChg chg="add mod ord">
          <ac:chgData name="Bill Heath" userId="e5502471a9019beb" providerId="LiveId" clId="{9372E714-DCFC-473F-B1C3-9888AD2CEE39}" dt="2020-12-05T14:28:01.982" v="2199" actId="1036"/>
          <ac:picMkLst>
            <pc:docMk/>
            <pc:sldMk cId="4070259302" sldId="266"/>
            <ac:picMk id="5" creationId="{50C0380F-F021-4B0D-BE8E-017F9FDD1812}"/>
          </ac:picMkLst>
        </pc:picChg>
        <pc:picChg chg="add del mod">
          <ac:chgData name="Bill Heath" userId="e5502471a9019beb" providerId="LiveId" clId="{9372E714-DCFC-473F-B1C3-9888AD2CEE39}" dt="2020-11-29T22:18:29.752" v="96" actId="478"/>
          <ac:picMkLst>
            <pc:docMk/>
            <pc:sldMk cId="4070259302" sldId="266"/>
            <ac:picMk id="7" creationId="{5E7897C8-4131-48D1-A768-DC625B02F812}"/>
          </ac:picMkLst>
        </pc:picChg>
        <pc:picChg chg="add del mod ord">
          <ac:chgData name="Bill Heath" userId="e5502471a9019beb" providerId="LiveId" clId="{9372E714-DCFC-473F-B1C3-9888AD2CEE39}" dt="2020-11-22T21:38:20.258" v="86" actId="478"/>
          <ac:picMkLst>
            <pc:docMk/>
            <pc:sldMk cId="4070259302" sldId="266"/>
            <ac:picMk id="1026" creationId="{A19C37B1-EB1E-4304-83EE-C5F600B0D92B}"/>
          </ac:picMkLst>
        </pc:picChg>
        <pc:cxnChg chg="add del">
          <ac:chgData name="Bill Heath" userId="e5502471a9019beb" providerId="LiveId" clId="{9372E714-DCFC-473F-B1C3-9888AD2CEE39}" dt="2020-11-22T21:35:47.633" v="83" actId="26606"/>
          <ac:cxnSpMkLst>
            <pc:docMk/>
            <pc:sldMk cId="4070259302" sldId="266"/>
            <ac:cxnSpMk id="74" creationId="{F946802B-BA15-4B51-BEC8-84E4B10CFC8F}"/>
          </ac:cxnSpMkLst>
        </pc:cxnChg>
        <pc:cxnChg chg="del">
          <ac:chgData name="Bill Heath" userId="e5502471a9019beb" providerId="LiveId" clId="{9372E714-DCFC-473F-B1C3-9888AD2CEE39}" dt="2020-11-22T21:35:06.739" v="80" actId="26606"/>
          <ac:cxnSpMkLst>
            <pc:docMk/>
            <pc:sldMk cId="4070259302" sldId="266"/>
            <ac:cxnSpMk id="135" creationId="{A4F35239-EB86-4ACB-91DE-4989620C2C1A}"/>
          </ac:cxnSpMkLst>
        </pc:cxnChg>
      </pc:sldChg>
      <pc:sldChg chg="del">
        <pc:chgData name="Bill Heath" userId="e5502471a9019beb" providerId="LiveId" clId="{9372E714-DCFC-473F-B1C3-9888AD2CEE39}" dt="2020-11-29T22:12:54.546" v="90" actId="2696"/>
        <pc:sldMkLst>
          <pc:docMk/>
          <pc:sldMk cId="4216252256" sldId="271"/>
        </pc:sldMkLst>
      </pc:sldChg>
      <pc:sldChg chg="addSp delSp modSp mod ord addCm delCm">
        <pc:chgData name="Bill Heath" userId="e5502471a9019beb" providerId="LiveId" clId="{9372E714-DCFC-473F-B1C3-9888AD2CEE39}" dt="2020-12-05T16:19:02.154" v="3452" actId="1592"/>
        <pc:sldMkLst>
          <pc:docMk/>
          <pc:sldMk cId="540117292" sldId="272"/>
        </pc:sldMkLst>
        <pc:spChg chg="add mod ord">
          <ac:chgData name="Bill Heath" userId="e5502471a9019beb" providerId="LiveId" clId="{9372E714-DCFC-473F-B1C3-9888AD2CEE39}" dt="2020-12-05T13:37:47.626" v="2107" actId="167"/>
          <ac:spMkLst>
            <pc:docMk/>
            <pc:sldMk cId="540117292" sldId="272"/>
            <ac:spMk id="2" creationId="{6792593E-0D1E-48E6-8730-F270A4732448}"/>
          </ac:spMkLst>
        </pc:spChg>
        <pc:spChg chg="add mod ord">
          <ac:chgData name="Bill Heath" userId="e5502471a9019beb" providerId="LiveId" clId="{9372E714-DCFC-473F-B1C3-9888AD2CEE39}" dt="2020-12-05T13:38:45.879" v="2110" actId="171"/>
          <ac:spMkLst>
            <pc:docMk/>
            <pc:sldMk cId="540117292" sldId="272"/>
            <ac:spMk id="3" creationId="{5D9DC7D1-5C76-4168-A144-9C649D646F36}"/>
          </ac:spMkLst>
        </pc:spChg>
        <pc:spChg chg="add mod ord">
          <ac:chgData name="Bill Heath" userId="e5502471a9019beb" providerId="LiveId" clId="{9372E714-DCFC-473F-B1C3-9888AD2CEE39}" dt="2020-12-05T13:40:08.398" v="2117" actId="167"/>
          <ac:spMkLst>
            <pc:docMk/>
            <pc:sldMk cId="540117292" sldId="272"/>
            <ac:spMk id="4" creationId="{1D61C87D-1DA8-484F-8F1A-DBCD10B6205B}"/>
          </ac:spMkLst>
        </pc:spChg>
        <pc:spChg chg="add mod ord">
          <ac:chgData name="Bill Heath" userId="e5502471a9019beb" providerId="LiveId" clId="{9372E714-DCFC-473F-B1C3-9888AD2CEE39}" dt="2020-12-05T14:29:12.255" v="2205" actId="171"/>
          <ac:spMkLst>
            <pc:docMk/>
            <pc:sldMk cId="540117292" sldId="272"/>
            <ac:spMk id="6" creationId="{88431919-7787-4DA3-9A7E-5A2D3D542D0E}"/>
          </ac:spMkLst>
        </pc:spChg>
        <pc:spChg chg="add mod">
          <ac:chgData name="Bill Heath" userId="e5502471a9019beb" providerId="LiveId" clId="{9372E714-DCFC-473F-B1C3-9888AD2CEE39}" dt="2020-12-05T14:34:32.803" v="2281" actId="14100"/>
          <ac:spMkLst>
            <pc:docMk/>
            <pc:sldMk cId="540117292" sldId="272"/>
            <ac:spMk id="7" creationId="{43E516D3-659C-4D8F-9FD7-C428D25F5B9C}"/>
          </ac:spMkLst>
        </pc:spChg>
        <pc:spChg chg="add mod">
          <ac:chgData name="Bill Heath" userId="e5502471a9019beb" providerId="LiveId" clId="{9372E714-DCFC-473F-B1C3-9888AD2CEE39}" dt="2020-12-05T14:42:57.864" v="2439" actId="1038"/>
          <ac:spMkLst>
            <pc:docMk/>
            <pc:sldMk cId="540117292" sldId="272"/>
            <ac:spMk id="8" creationId="{A6D7D799-20B7-4DBB-BF7C-E0CFB040229B}"/>
          </ac:spMkLst>
        </pc:spChg>
        <pc:spChg chg="add mod">
          <ac:chgData name="Bill Heath" userId="e5502471a9019beb" providerId="LiveId" clId="{9372E714-DCFC-473F-B1C3-9888AD2CEE39}" dt="2020-12-05T14:42:52.365" v="2433" actId="1038"/>
          <ac:spMkLst>
            <pc:docMk/>
            <pc:sldMk cId="540117292" sldId="272"/>
            <ac:spMk id="9" creationId="{31020A2B-8408-4E44-8B8D-D41914AADED1}"/>
          </ac:spMkLst>
        </pc:spChg>
        <pc:spChg chg="add mod">
          <ac:chgData name="Bill Heath" userId="e5502471a9019beb" providerId="LiveId" clId="{9372E714-DCFC-473F-B1C3-9888AD2CEE39}" dt="2020-12-05T14:42:44.877" v="2428" actId="1038"/>
          <ac:spMkLst>
            <pc:docMk/>
            <pc:sldMk cId="540117292" sldId="272"/>
            <ac:spMk id="10" creationId="{57BF4FEC-24D7-4206-811F-B58E2D11CF24}"/>
          </ac:spMkLst>
        </pc:spChg>
        <pc:spChg chg="add mod">
          <ac:chgData name="Bill Heath" userId="e5502471a9019beb" providerId="LiveId" clId="{9372E714-DCFC-473F-B1C3-9888AD2CEE39}" dt="2020-12-05T14:33:57.781" v="2263" actId="14100"/>
          <ac:spMkLst>
            <pc:docMk/>
            <pc:sldMk cId="540117292" sldId="272"/>
            <ac:spMk id="11" creationId="{54469BFE-CBE4-4F90-AF22-D1C347FFBEB3}"/>
          </ac:spMkLst>
        </pc:spChg>
        <pc:spChg chg="add mod">
          <ac:chgData name="Bill Heath" userId="e5502471a9019beb" providerId="LiveId" clId="{9372E714-DCFC-473F-B1C3-9888AD2CEE39}" dt="2020-12-05T14:36:04.732" v="2353" actId="14100"/>
          <ac:spMkLst>
            <pc:docMk/>
            <pc:sldMk cId="540117292" sldId="272"/>
            <ac:spMk id="12" creationId="{BD3121D3-1F31-425F-A0E3-C9465FC39F55}"/>
          </ac:spMkLst>
        </pc:spChg>
        <pc:spChg chg="add mod">
          <ac:chgData name="Bill Heath" userId="e5502471a9019beb" providerId="LiveId" clId="{9372E714-DCFC-473F-B1C3-9888AD2CEE39}" dt="2020-12-05T15:01:48.593" v="2629" actId="14100"/>
          <ac:spMkLst>
            <pc:docMk/>
            <pc:sldMk cId="540117292" sldId="272"/>
            <ac:spMk id="13" creationId="{D54938EE-DC8F-4A89-911E-E88FCE776FEE}"/>
          </ac:spMkLst>
        </pc:spChg>
        <pc:spChg chg="add mod">
          <ac:chgData name="Bill Heath" userId="e5502471a9019beb" providerId="LiveId" clId="{9372E714-DCFC-473F-B1C3-9888AD2CEE39}" dt="2020-12-05T14:37:36.037" v="2369" actId="14100"/>
          <ac:spMkLst>
            <pc:docMk/>
            <pc:sldMk cId="540117292" sldId="272"/>
            <ac:spMk id="14" creationId="{3A64B008-C114-4729-9813-CD5F0BE538DB}"/>
          </ac:spMkLst>
        </pc:spChg>
        <pc:spChg chg="add del mod">
          <ac:chgData name="Bill Heath" userId="e5502471a9019beb" providerId="LiveId" clId="{9372E714-DCFC-473F-B1C3-9888AD2CEE39}" dt="2020-12-05T14:38:40.855" v="2372" actId="478"/>
          <ac:spMkLst>
            <pc:docMk/>
            <pc:sldMk cId="540117292" sldId="272"/>
            <ac:spMk id="15" creationId="{352A73ED-6D59-4DB7-ACE0-2C51A4C99294}"/>
          </ac:spMkLst>
        </pc:spChg>
        <pc:spChg chg="add mod">
          <ac:chgData name="Bill Heath" userId="e5502471a9019beb" providerId="LiveId" clId="{9372E714-DCFC-473F-B1C3-9888AD2CEE39}" dt="2020-12-05T16:17:57.610" v="3435" actId="14100"/>
          <ac:spMkLst>
            <pc:docMk/>
            <pc:sldMk cId="540117292" sldId="272"/>
            <ac:spMk id="15" creationId="{DA2DB437-3E56-4FB7-BFD4-2F6AF3D6087E}"/>
          </ac:spMkLst>
        </pc:spChg>
        <pc:spChg chg="add del mod">
          <ac:chgData name="Bill Heath" userId="e5502471a9019beb" providerId="LiveId" clId="{9372E714-DCFC-473F-B1C3-9888AD2CEE39}" dt="2020-12-05T16:16:08.054" v="3413" actId="478"/>
          <ac:spMkLst>
            <pc:docMk/>
            <pc:sldMk cId="540117292" sldId="272"/>
            <ac:spMk id="16" creationId="{5695CD50-77C8-4CF6-B33D-2BD9750C70E6}"/>
          </ac:spMkLst>
        </pc:spChg>
        <pc:spChg chg="add mod">
          <ac:chgData name="Bill Heath" userId="e5502471a9019beb" providerId="LiveId" clId="{9372E714-DCFC-473F-B1C3-9888AD2CEE39}" dt="2020-12-05T16:14:01.820" v="3369" actId="14100"/>
          <ac:spMkLst>
            <pc:docMk/>
            <pc:sldMk cId="540117292" sldId="272"/>
            <ac:spMk id="17" creationId="{76D2539B-DB0E-4641-A961-15387D67A044}"/>
          </ac:spMkLst>
        </pc:spChg>
        <pc:spChg chg="add mod">
          <ac:chgData name="Bill Heath" userId="e5502471a9019beb" providerId="LiveId" clId="{9372E714-DCFC-473F-B1C3-9888AD2CEE39}" dt="2020-12-05T16:16:42.791" v="3419" actId="14100"/>
          <ac:spMkLst>
            <pc:docMk/>
            <pc:sldMk cId="540117292" sldId="272"/>
            <ac:spMk id="18" creationId="{3AFB7E73-61A1-4B2F-B94E-7230375B8B24}"/>
          </ac:spMkLst>
        </pc:spChg>
        <pc:spChg chg="add mod">
          <ac:chgData name="Bill Heath" userId="e5502471a9019beb" providerId="LiveId" clId="{9372E714-DCFC-473F-B1C3-9888AD2CEE39}" dt="2020-12-05T16:17:12.503" v="3423" actId="14100"/>
          <ac:spMkLst>
            <pc:docMk/>
            <pc:sldMk cId="540117292" sldId="272"/>
            <ac:spMk id="19" creationId="{DFCDEA03-2E19-4CF2-8E83-D7B2FAAC9570}"/>
          </ac:spMkLst>
        </pc:spChg>
        <pc:spChg chg="add mod">
          <ac:chgData name="Bill Heath" userId="e5502471a9019beb" providerId="LiveId" clId="{9372E714-DCFC-473F-B1C3-9888AD2CEE39}" dt="2020-12-05T16:14:15.186" v="3371" actId="14100"/>
          <ac:spMkLst>
            <pc:docMk/>
            <pc:sldMk cId="540117292" sldId="272"/>
            <ac:spMk id="20" creationId="{E215A8D4-A408-4015-A64B-7E40311AD161}"/>
          </ac:spMkLst>
        </pc:spChg>
        <pc:spChg chg="add mod">
          <ac:chgData name="Bill Heath" userId="e5502471a9019beb" providerId="LiveId" clId="{9372E714-DCFC-473F-B1C3-9888AD2CEE39}" dt="2020-12-05T15:51:27.980" v="2666" actId="1582"/>
          <ac:spMkLst>
            <pc:docMk/>
            <pc:sldMk cId="540117292" sldId="272"/>
            <ac:spMk id="21" creationId="{B1EB7E5F-A855-4088-AA8D-7275C587F0F9}"/>
          </ac:spMkLst>
        </pc:spChg>
        <pc:spChg chg="add del mod">
          <ac:chgData name="Bill Heath" userId="e5502471a9019beb" providerId="LiveId" clId="{9372E714-DCFC-473F-B1C3-9888AD2CEE39}" dt="2020-12-05T14:50:00.425" v="2481" actId="478"/>
          <ac:spMkLst>
            <pc:docMk/>
            <pc:sldMk cId="540117292" sldId="272"/>
            <ac:spMk id="22" creationId="{2BB63122-EFB1-4411-A81C-8E08901A88B1}"/>
          </ac:spMkLst>
        </pc:spChg>
        <pc:spChg chg="add mod">
          <ac:chgData name="Bill Heath" userId="e5502471a9019beb" providerId="LiveId" clId="{9372E714-DCFC-473F-B1C3-9888AD2CEE39}" dt="2020-12-05T16:13:35.162" v="3366" actId="404"/>
          <ac:spMkLst>
            <pc:docMk/>
            <pc:sldMk cId="540117292" sldId="272"/>
            <ac:spMk id="22" creationId="{B229D04F-5BD7-41C2-B5DF-DEDD0FC3BC6F}"/>
          </ac:spMkLst>
        </pc:spChg>
        <pc:spChg chg="add mod">
          <ac:chgData name="Bill Heath" userId="e5502471a9019beb" providerId="LiveId" clId="{9372E714-DCFC-473F-B1C3-9888AD2CEE39}" dt="2020-12-05T16:18:18.139" v="3451" actId="1036"/>
          <ac:spMkLst>
            <pc:docMk/>
            <pc:sldMk cId="540117292" sldId="272"/>
            <ac:spMk id="23" creationId="{230AF8EB-0483-4600-A2C1-F9209133F05C}"/>
          </ac:spMkLst>
        </pc:spChg>
        <pc:spChg chg="add mod">
          <ac:chgData name="Bill Heath" userId="e5502471a9019beb" providerId="LiveId" clId="{9372E714-DCFC-473F-B1C3-9888AD2CEE39}" dt="2020-12-05T14:58:42.854" v="2582" actId="403"/>
          <ac:spMkLst>
            <pc:docMk/>
            <pc:sldMk cId="540117292" sldId="272"/>
            <ac:spMk id="24" creationId="{9C91E08F-09D9-4B03-9939-BA681152FA18}"/>
          </ac:spMkLst>
        </pc:spChg>
        <pc:spChg chg="add mod">
          <ac:chgData name="Bill Heath" userId="e5502471a9019beb" providerId="LiveId" clId="{9372E714-DCFC-473F-B1C3-9888AD2CEE39}" dt="2020-12-05T16:16:16.465" v="3415" actId="14100"/>
          <ac:spMkLst>
            <pc:docMk/>
            <pc:sldMk cId="540117292" sldId="272"/>
            <ac:spMk id="25" creationId="{575A863B-8761-48F8-A8D0-953ACC6624D3}"/>
          </ac:spMkLst>
        </pc:spChg>
        <pc:spChg chg="add mod">
          <ac:chgData name="Bill Heath" userId="e5502471a9019beb" providerId="LiveId" clId="{9372E714-DCFC-473F-B1C3-9888AD2CEE39}" dt="2020-12-05T14:59:19.061" v="2592" actId="6549"/>
          <ac:spMkLst>
            <pc:docMk/>
            <pc:sldMk cId="540117292" sldId="272"/>
            <ac:spMk id="26" creationId="{865AD170-E49A-4329-A3C5-382A2F2C9FED}"/>
          </ac:spMkLst>
        </pc:spChg>
        <pc:spChg chg="add mod">
          <ac:chgData name="Bill Heath" userId="e5502471a9019beb" providerId="LiveId" clId="{9372E714-DCFC-473F-B1C3-9888AD2CEE39}" dt="2020-12-05T15:54:37.952" v="3158" actId="1037"/>
          <ac:spMkLst>
            <pc:docMk/>
            <pc:sldMk cId="540117292" sldId="272"/>
            <ac:spMk id="27" creationId="{3003B466-B1EF-43C8-8A17-84EBEB9F3458}"/>
          </ac:spMkLst>
        </pc:spChg>
        <pc:spChg chg="add mod">
          <ac:chgData name="Bill Heath" userId="e5502471a9019beb" providerId="LiveId" clId="{9372E714-DCFC-473F-B1C3-9888AD2CEE39}" dt="2020-12-05T16:17:32.540" v="3432" actId="1037"/>
          <ac:spMkLst>
            <pc:docMk/>
            <pc:sldMk cId="540117292" sldId="272"/>
            <ac:spMk id="28" creationId="{9331A483-078D-451C-8907-67983AEF7A3C}"/>
          </ac:spMkLst>
        </pc:spChg>
        <pc:spChg chg="add del mod">
          <ac:chgData name="Bill Heath" userId="e5502471a9019beb" providerId="LiveId" clId="{9372E714-DCFC-473F-B1C3-9888AD2CEE39}" dt="2020-12-05T15:58:23.657" v="3200" actId="478"/>
          <ac:spMkLst>
            <pc:docMk/>
            <pc:sldMk cId="540117292" sldId="272"/>
            <ac:spMk id="29" creationId="{6EF462C5-54A2-473C-929D-A13DE17718F5}"/>
          </ac:spMkLst>
        </pc:spChg>
        <pc:spChg chg="add mod">
          <ac:chgData name="Bill Heath" userId="e5502471a9019beb" providerId="LiveId" clId="{9372E714-DCFC-473F-B1C3-9888AD2CEE39}" dt="2020-12-05T16:15:26.475" v="3406" actId="14100"/>
          <ac:spMkLst>
            <pc:docMk/>
            <pc:sldMk cId="540117292" sldId="272"/>
            <ac:spMk id="30" creationId="{FB53D151-7CA5-4810-A73B-4D44EF278066}"/>
          </ac:spMkLst>
        </pc:spChg>
        <pc:spChg chg="add mod">
          <ac:chgData name="Bill Heath" userId="e5502471a9019beb" providerId="LiveId" clId="{9372E714-DCFC-473F-B1C3-9888AD2CEE39}" dt="2020-12-05T16:14:38.487" v="3392" actId="14100"/>
          <ac:spMkLst>
            <pc:docMk/>
            <pc:sldMk cId="540117292" sldId="272"/>
            <ac:spMk id="31" creationId="{B6F0E9D8-9064-4D2B-BDD8-BF39072627F0}"/>
          </ac:spMkLst>
        </pc:spChg>
        <pc:spChg chg="add mod">
          <ac:chgData name="Bill Heath" userId="e5502471a9019beb" providerId="LiveId" clId="{9372E714-DCFC-473F-B1C3-9888AD2CEE39}" dt="2020-12-05T16:15:47.624" v="3410" actId="1036"/>
          <ac:spMkLst>
            <pc:docMk/>
            <pc:sldMk cId="540117292" sldId="272"/>
            <ac:spMk id="32" creationId="{B7770514-85CE-44B7-9216-AF1E033861AB}"/>
          </ac:spMkLst>
        </pc:spChg>
        <pc:picChg chg="mod">
          <ac:chgData name="Bill Heath" userId="e5502471a9019beb" providerId="LiveId" clId="{9372E714-DCFC-473F-B1C3-9888AD2CEE39}" dt="2020-12-05T16:16:04.378" v="3412" actId="1076"/>
          <ac:picMkLst>
            <pc:docMk/>
            <pc:sldMk cId="540117292" sldId="272"/>
            <ac:picMk id="5" creationId="{38A491F4-E2D3-4520-B579-7D52D61F00BA}"/>
          </ac:picMkLst>
        </pc:picChg>
      </pc:sldChg>
      <pc:sldChg chg="addSp delSp modSp mod">
        <pc:chgData name="Bill Heath" userId="e5502471a9019beb" providerId="LiveId" clId="{9372E714-DCFC-473F-B1C3-9888AD2CEE39}" dt="2020-12-06T01:26:40.355" v="3987" actId="478"/>
        <pc:sldMkLst>
          <pc:docMk/>
          <pc:sldMk cId="3114375520" sldId="273"/>
        </pc:sldMkLst>
        <pc:spChg chg="add mod ord">
          <ac:chgData name="Bill Heath" userId="e5502471a9019beb" providerId="LiveId" clId="{9372E714-DCFC-473F-B1C3-9888AD2CEE39}" dt="2020-12-05T16:06:16.843" v="3326" actId="14100"/>
          <ac:spMkLst>
            <pc:docMk/>
            <pc:sldMk cId="3114375520" sldId="273"/>
            <ac:spMk id="2" creationId="{8CBC63BF-C318-44C2-A5E6-DF9A6233D566}"/>
          </ac:spMkLst>
        </pc:spChg>
        <pc:spChg chg="add mod">
          <ac:chgData name="Bill Heath" userId="e5502471a9019beb" providerId="LiveId" clId="{9372E714-DCFC-473F-B1C3-9888AD2CEE39}" dt="2020-12-05T14:25:55.021" v="2156" actId="1035"/>
          <ac:spMkLst>
            <pc:docMk/>
            <pc:sldMk cId="3114375520" sldId="273"/>
            <ac:spMk id="4" creationId="{B6593820-86F0-44C5-9A27-CD46F722BD58}"/>
          </ac:spMkLst>
        </pc:spChg>
        <pc:spChg chg="add mod">
          <ac:chgData name="Bill Heath" userId="e5502471a9019beb" providerId="LiveId" clId="{9372E714-DCFC-473F-B1C3-9888AD2CEE39}" dt="2020-12-05T14:25:27.107" v="2132" actId="14100"/>
          <ac:spMkLst>
            <pc:docMk/>
            <pc:sldMk cId="3114375520" sldId="273"/>
            <ac:spMk id="5" creationId="{E5454EDA-CAC3-4D9E-A11A-3CE7DA2D2475}"/>
          </ac:spMkLst>
        </pc:spChg>
        <pc:spChg chg="add mod">
          <ac:chgData name="Bill Heath" userId="e5502471a9019beb" providerId="LiveId" clId="{9372E714-DCFC-473F-B1C3-9888AD2CEE39}" dt="2020-12-05T14:25:16.929" v="2130" actId="1076"/>
          <ac:spMkLst>
            <pc:docMk/>
            <pc:sldMk cId="3114375520" sldId="273"/>
            <ac:spMk id="6" creationId="{1C9EDFC2-1444-4940-B6C3-4108B9D80514}"/>
          </ac:spMkLst>
        </pc:spChg>
        <pc:spChg chg="add mod">
          <ac:chgData name="Bill Heath" userId="e5502471a9019beb" providerId="LiveId" clId="{9372E714-DCFC-473F-B1C3-9888AD2CEE39}" dt="2020-12-05T16:04:18.822" v="3313" actId="14100"/>
          <ac:spMkLst>
            <pc:docMk/>
            <pc:sldMk cId="3114375520" sldId="273"/>
            <ac:spMk id="7" creationId="{6F8B85F6-141A-4136-A727-283C8E4077DB}"/>
          </ac:spMkLst>
        </pc:spChg>
        <pc:spChg chg="add mod">
          <ac:chgData name="Bill Heath" userId="e5502471a9019beb" providerId="LiveId" clId="{9372E714-DCFC-473F-B1C3-9888AD2CEE39}" dt="2020-12-05T16:05:44.463" v="3322" actId="14100"/>
          <ac:spMkLst>
            <pc:docMk/>
            <pc:sldMk cId="3114375520" sldId="273"/>
            <ac:spMk id="8" creationId="{B35807E3-E66C-42D9-9C9C-DDA0A688BD26}"/>
          </ac:spMkLst>
        </pc:spChg>
        <pc:spChg chg="add mod">
          <ac:chgData name="Bill Heath" userId="e5502471a9019beb" providerId="LiveId" clId="{9372E714-DCFC-473F-B1C3-9888AD2CEE39}" dt="2020-12-05T16:07:43.007" v="3331" actId="14100"/>
          <ac:spMkLst>
            <pc:docMk/>
            <pc:sldMk cId="3114375520" sldId="273"/>
            <ac:spMk id="9" creationId="{B0160898-0E6B-4C54-A4FB-59BC301005F1}"/>
          </ac:spMkLst>
        </pc:spChg>
        <pc:spChg chg="add mod">
          <ac:chgData name="Bill Heath" userId="e5502471a9019beb" providerId="LiveId" clId="{9372E714-DCFC-473F-B1C3-9888AD2CEE39}" dt="2020-12-05T16:08:05.255" v="3333" actId="1076"/>
          <ac:spMkLst>
            <pc:docMk/>
            <pc:sldMk cId="3114375520" sldId="273"/>
            <ac:spMk id="10" creationId="{6988B818-ECBE-4DC0-BEF4-9258EF84878D}"/>
          </ac:spMkLst>
        </pc:spChg>
        <pc:spChg chg="add del mod">
          <ac:chgData name="Bill Heath" userId="e5502471a9019beb" providerId="LiveId" clId="{9372E714-DCFC-473F-B1C3-9888AD2CEE39}" dt="2020-12-06T01:26:40.355" v="3987" actId="478"/>
          <ac:spMkLst>
            <pc:docMk/>
            <pc:sldMk cId="3114375520" sldId="273"/>
            <ac:spMk id="11" creationId="{90EE2926-949B-4162-8701-9BB712C7A114}"/>
          </ac:spMkLst>
        </pc:spChg>
        <pc:spChg chg="add del mod">
          <ac:chgData name="Bill Heath" userId="e5502471a9019beb" providerId="LiveId" clId="{9372E714-DCFC-473F-B1C3-9888AD2CEE39}" dt="2020-12-06T01:26:30.176" v="3986" actId="478"/>
          <ac:spMkLst>
            <pc:docMk/>
            <pc:sldMk cId="3114375520" sldId="273"/>
            <ac:spMk id="12" creationId="{E8C787A4-497C-46B4-8D3B-5CA56B4087E8}"/>
          </ac:spMkLst>
        </pc:spChg>
        <pc:spChg chg="add mod">
          <ac:chgData name="Bill Heath" userId="e5502471a9019beb" providerId="LiveId" clId="{9372E714-DCFC-473F-B1C3-9888AD2CEE39}" dt="2020-12-05T16:10:56.336" v="3344" actId="14100"/>
          <ac:spMkLst>
            <pc:docMk/>
            <pc:sldMk cId="3114375520" sldId="273"/>
            <ac:spMk id="13" creationId="{5BE6BE17-F25A-4196-9369-49213F020FA0}"/>
          </ac:spMkLst>
        </pc:spChg>
        <pc:spChg chg="add mod">
          <ac:chgData name="Bill Heath" userId="e5502471a9019beb" providerId="LiveId" clId="{9372E714-DCFC-473F-B1C3-9888AD2CEE39}" dt="2020-12-05T16:11:18.880" v="3348" actId="14100"/>
          <ac:spMkLst>
            <pc:docMk/>
            <pc:sldMk cId="3114375520" sldId="273"/>
            <ac:spMk id="14" creationId="{39A19A8F-5C46-445C-8AA1-FDF5F3026550}"/>
          </ac:spMkLst>
        </pc:spChg>
        <pc:spChg chg="add mod">
          <ac:chgData name="Bill Heath" userId="e5502471a9019beb" providerId="LiveId" clId="{9372E714-DCFC-473F-B1C3-9888AD2CEE39}" dt="2020-12-06T01:26:14.609" v="3985" actId="14100"/>
          <ac:spMkLst>
            <pc:docMk/>
            <pc:sldMk cId="3114375520" sldId="273"/>
            <ac:spMk id="15" creationId="{8C47320C-8D0A-45EA-A926-B904BD2FE7FF}"/>
          </ac:spMkLst>
        </pc:spChg>
        <pc:picChg chg="mod">
          <ac:chgData name="Bill Heath" userId="e5502471a9019beb" providerId="LiveId" clId="{9372E714-DCFC-473F-B1C3-9888AD2CEE39}" dt="2020-12-05T16:10:29.608" v="3342" actId="1076"/>
          <ac:picMkLst>
            <pc:docMk/>
            <pc:sldMk cId="3114375520" sldId="273"/>
            <ac:picMk id="3" creationId="{350F0009-52CC-4719-9214-1DA8C0E5EF2A}"/>
          </ac:picMkLst>
        </pc:picChg>
      </pc:sldChg>
      <pc:sldChg chg="del">
        <pc:chgData name="Bill Heath" userId="e5502471a9019beb" providerId="LiveId" clId="{9372E714-DCFC-473F-B1C3-9888AD2CEE39}" dt="2020-11-29T22:18:19.498" v="95" actId="47"/>
        <pc:sldMkLst>
          <pc:docMk/>
          <pc:sldMk cId="3546912469" sldId="274"/>
        </pc:sldMkLst>
      </pc:sldChg>
      <pc:sldChg chg="delDesignElem">
        <pc:chgData name="Bill Heath" userId="e5502471a9019beb" providerId="LiveId" clId="{9372E714-DCFC-473F-B1C3-9888AD2CEE39}" dt="2020-11-29T22:18:16.909" v="94"/>
        <pc:sldMkLst>
          <pc:docMk/>
          <pc:sldMk cId="3429562726" sldId="275"/>
        </pc:sldMkLst>
      </pc:sldChg>
      <pc:sldChg chg="delSp modSp add mod">
        <pc:chgData name="Bill Heath" userId="e5502471a9019beb" providerId="LiveId" clId="{9372E714-DCFC-473F-B1C3-9888AD2CEE39}" dt="2020-12-06T02:24:18.714" v="4152" actId="113"/>
        <pc:sldMkLst>
          <pc:docMk/>
          <pc:sldMk cId="3318817385" sldId="276"/>
        </pc:sldMkLst>
        <pc:spChg chg="mod">
          <ac:chgData name="Bill Heath" userId="e5502471a9019beb" providerId="LiveId" clId="{9372E714-DCFC-473F-B1C3-9888AD2CEE39}" dt="2020-12-05T15:49:52.554" v="2647" actId="115"/>
          <ac:spMkLst>
            <pc:docMk/>
            <pc:sldMk cId="3318817385" sldId="276"/>
            <ac:spMk id="2" creationId="{449FF176-B926-4C06-9665-DCF81B0381E4}"/>
          </ac:spMkLst>
        </pc:spChg>
        <pc:spChg chg="del mod">
          <ac:chgData name="Bill Heath" userId="e5502471a9019beb" providerId="LiveId" clId="{9372E714-DCFC-473F-B1C3-9888AD2CEE39}" dt="2020-12-04T03:04:42.913" v="1135" actId="478"/>
          <ac:spMkLst>
            <pc:docMk/>
            <pc:sldMk cId="3318817385" sldId="276"/>
            <ac:spMk id="3" creationId="{BF6749D1-9229-43B5-8BC8-584BA6E90931}"/>
          </ac:spMkLst>
        </pc:spChg>
        <pc:spChg chg="mod">
          <ac:chgData name="Bill Heath" userId="e5502471a9019beb" providerId="LiveId" clId="{9372E714-DCFC-473F-B1C3-9888AD2CEE39}" dt="2020-12-06T02:24:18.714" v="4152" actId="113"/>
          <ac:spMkLst>
            <pc:docMk/>
            <pc:sldMk cId="3318817385" sldId="276"/>
            <ac:spMk id="4" creationId="{FFBE4367-66C6-49D3-9BAD-0534C5923379}"/>
          </ac:spMkLst>
        </pc:spChg>
      </pc:sldChg>
      <pc:sldChg chg="add del">
        <pc:chgData name="Bill Heath" userId="e5502471a9019beb" providerId="LiveId" clId="{9372E714-DCFC-473F-B1C3-9888AD2CEE39}" dt="2020-12-05T03:42:28.746" v="2046" actId="47"/>
        <pc:sldMkLst>
          <pc:docMk/>
          <pc:sldMk cId="1436850074" sldId="277"/>
        </pc:sldMkLst>
      </pc:sldChg>
      <pc:sldChg chg="addSp delSp modSp add mod">
        <pc:chgData name="Bill Heath" userId="e5502471a9019beb" providerId="LiveId" clId="{9372E714-DCFC-473F-B1C3-9888AD2CEE39}" dt="2020-12-05T13:35:20.363" v="2104" actId="20577"/>
        <pc:sldMkLst>
          <pc:docMk/>
          <pc:sldMk cId="496001018" sldId="278"/>
        </pc:sldMkLst>
        <pc:spChg chg="add mod">
          <ac:chgData name="Bill Heath" userId="e5502471a9019beb" providerId="LiveId" clId="{9372E714-DCFC-473F-B1C3-9888AD2CEE39}" dt="2020-12-05T13:35:20.363" v="2104" actId="20577"/>
          <ac:spMkLst>
            <pc:docMk/>
            <pc:sldMk cId="496001018" sldId="278"/>
            <ac:spMk id="4" creationId="{E231CCF0-7B95-4755-8FF8-86414296B6B0}"/>
          </ac:spMkLst>
        </pc:spChg>
        <pc:picChg chg="del">
          <ac:chgData name="Bill Heath" userId="e5502471a9019beb" providerId="LiveId" clId="{9372E714-DCFC-473F-B1C3-9888AD2CEE39}" dt="2020-12-05T03:42:30.518" v="2047" actId="478"/>
          <ac:picMkLst>
            <pc:docMk/>
            <pc:sldMk cId="496001018" sldId="278"/>
            <ac:picMk id="5" creationId="{38A491F4-E2D3-4520-B579-7D52D61F00BA}"/>
          </ac:picMkLst>
        </pc:picChg>
      </pc:sldChg>
      <pc:sldChg chg="add del">
        <pc:chgData name="Bill Heath" userId="e5502471a9019beb" providerId="LiveId" clId="{9372E714-DCFC-473F-B1C3-9888AD2CEE39}" dt="2020-12-05T15:48:37.061" v="2641" actId="47"/>
        <pc:sldMkLst>
          <pc:docMk/>
          <pc:sldMk cId="2268240313" sldId="279"/>
        </pc:sldMkLst>
      </pc:sldChg>
      <pc:sldChg chg="add del">
        <pc:chgData name="Bill Heath" userId="e5502471a9019beb" providerId="LiveId" clId="{9372E714-DCFC-473F-B1C3-9888AD2CEE39}" dt="2020-12-05T15:48:29.750" v="2638" actId="47"/>
        <pc:sldMkLst>
          <pc:docMk/>
          <pc:sldMk cId="972411153" sldId="280"/>
        </pc:sldMkLst>
      </pc:sldChg>
      <pc:sldChg chg="add del">
        <pc:chgData name="Bill Heath" userId="e5502471a9019beb" providerId="LiveId" clId="{9372E714-DCFC-473F-B1C3-9888AD2CEE39}" dt="2020-12-05T14:30:22.335" v="2223" actId="47"/>
        <pc:sldMkLst>
          <pc:docMk/>
          <pc:sldMk cId="777468748" sldId="281"/>
        </pc:sldMkLst>
      </pc:sldChg>
      <pc:sldChg chg="add del">
        <pc:chgData name="Bill Heath" userId="e5502471a9019beb" providerId="LiveId" clId="{9372E714-DCFC-473F-B1C3-9888AD2CEE39}" dt="2020-12-05T14:30:24.077" v="2224" actId="47"/>
        <pc:sldMkLst>
          <pc:docMk/>
          <pc:sldMk cId="367675322"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19392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53198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36099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201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19840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2EFA8A-C583-4EB7-B547-771964240C9E}"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675057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2EFA8A-C583-4EB7-B547-771964240C9E}"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0711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599650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12997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97420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EFA8A-C583-4EB7-B547-771964240C9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8082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2EFA8A-C583-4EB7-B547-771964240C9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3150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2EFA8A-C583-4EB7-B547-771964240C9E}"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53199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2EFA8A-C583-4EB7-B547-771964240C9E}"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25677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EFA8A-C583-4EB7-B547-771964240C9E}"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69109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32101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5016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42EFA8A-C583-4EB7-B547-771964240C9E}" type="datetimeFigureOut">
              <a:rPr lang="en-US" smtClean="0"/>
              <a:t>12/5/2020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54367E5-CFF9-4D06-864C-CA28459BD584}" type="slidenum">
              <a:rPr lang="en-US" smtClean="0"/>
              <a:t>‹#›</a:t>
            </a:fld>
            <a:endParaRPr lang="en-US"/>
          </a:p>
        </p:txBody>
      </p:sp>
    </p:spTree>
    <p:extLst>
      <p:ext uri="{BB962C8B-B14F-4D97-AF65-F5344CB8AC3E}">
        <p14:creationId xmlns:p14="http://schemas.microsoft.com/office/powerpoint/2010/main" val="3722548040"/>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Oya2fK0pfFk" TargetMode="External"/><Relationship Id="rId7" Type="http://schemas.openxmlformats.org/officeDocument/2006/relationships/hyperlink" Target="https://www.youtube.com/watch?v=sEQdnHYyeiw&amp;list=RDOF5wPqZQi7A&amp;index=7" TargetMode="External"/><Relationship Id="rId2" Type="http://schemas.openxmlformats.org/officeDocument/2006/relationships/hyperlink" Target="https://www.youtube.com/watch?v=dD77C02jCSo" TargetMode="External"/><Relationship Id="rId1" Type="http://schemas.openxmlformats.org/officeDocument/2006/relationships/slideLayout" Target="../slideLayouts/slideLayout1.xml"/><Relationship Id="rId6" Type="http://schemas.openxmlformats.org/officeDocument/2006/relationships/hyperlink" Target="https://www.youtube.com/watch?v=V3EsNItnDto&amp;list=RDOF5wPqZQi7A&amp;index=12" TargetMode="External"/><Relationship Id="rId5" Type="http://schemas.openxmlformats.org/officeDocument/2006/relationships/hyperlink" Target="https://www.youtube.com/watch?v=OF5wPqZQi7A" TargetMode="External"/><Relationship Id="rId4" Type="http://schemas.openxmlformats.org/officeDocument/2006/relationships/hyperlink" Target="https://www.youtube.com/watch?v=iKf1dainhn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D61C87D-1DA8-484F-8F1A-DBCD10B6205B}"/>
              </a:ext>
            </a:extLst>
          </p:cNvPr>
          <p:cNvSpPr/>
          <p:nvPr/>
        </p:nvSpPr>
        <p:spPr>
          <a:xfrm>
            <a:off x="3009900" y="1714500"/>
            <a:ext cx="914400" cy="914400"/>
          </a:xfrm>
          <a:prstGeom prst="ellipse">
            <a:avLst/>
          </a:prstGeom>
          <a:solidFill>
            <a:srgbClr val="00206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792593E-0D1E-48E6-8730-F270A4732448}"/>
              </a:ext>
            </a:extLst>
          </p:cNvPr>
          <p:cNvSpPr/>
          <p:nvPr/>
        </p:nvSpPr>
        <p:spPr>
          <a:xfrm>
            <a:off x="3009900" y="17430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D9DC7D1-5C76-4168-A144-9C649D646F36}"/>
              </a:ext>
            </a:extLst>
          </p:cNvPr>
          <p:cNvSpPr/>
          <p:nvPr/>
        </p:nvSpPr>
        <p:spPr>
          <a:xfrm>
            <a:off x="3467100" y="2266950"/>
            <a:ext cx="914400" cy="914400"/>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8431919-7787-4DA3-9A7E-5A2D3D542D0E}"/>
              </a:ext>
            </a:extLst>
          </p:cNvPr>
          <p:cNvSpPr/>
          <p:nvPr/>
        </p:nvSpPr>
        <p:spPr>
          <a:xfrm>
            <a:off x="8048625" y="923925"/>
            <a:ext cx="914400" cy="914400"/>
          </a:xfrm>
          <a:prstGeom prst="ellipse">
            <a:avLst/>
          </a:prstGeom>
          <a:solidFill>
            <a:schemeClr val="tx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8A491F4-E2D3-4520-B579-7D52D61F00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98877" y="173284"/>
            <a:ext cx="9742711" cy="6511431"/>
          </a:xfrm>
          <a:prstGeom prst="rect">
            <a:avLst/>
          </a:prstGeom>
          <a:noFill/>
          <a:ln>
            <a:noFill/>
          </a:ln>
        </p:spPr>
      </p:pic>
      <p:sp>
        <p:nvSpPr>
          <p:cNvPr id="7" name="Oval 6">
            <a:extLst>
              <a:ext uri="{FF2B5EF4-FFF2-40B4-BE49-F238E27FC236}">
                <a16:creationId xmlns:a16="http://schemas.microsoft.com/office/drawing/2014/main" id="{43E516D3-659C-4D8F-9FD7-C428D25F5B9C}"/>
              </a:ext>
            </a:extLst>
          </p:cNvPr>
          <p:cNvSpPr/>
          <p:nvPr/>
        </p:nvSpPr>
        <p:spPr>
          <a:xfrm>
            <a:off x="7962900" y="980244"/>
            <a:ext cx="1086126" cy="914401"/>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6D7D799-20B7-4DBB-BF7C-E0CFB040229B}"/>
              </a:ext>
            </a:extLst>
          </p:cNvPr>
          <p:cNvSpPr/>
          <p:nvPr/>
        </p:nvSpPr>
        <p:spPr>
          <a:xfrm>
            <a:off x="3925398" y="5174674"/>
            <a:ext cx="969818" cy="618258"/>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1020A2B-8408-4E44-8B8D-D41914AADED1}"/>
              </a:ext>
            </a:extLst>
          </p:cNvPr>
          <p:cNvSpPr/>
          <p:nvPr/>
        </p:nvSpPr>
        <p:spPr>
          <a:xfrm>
            <a:off x="3109639" y="4412973"/>
            <a:ext cx="1206391" cy="647975"/>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7BF4FEC-24D7-4206-811F-B58E2D11CF24}"/>
              </a:ext>
            </a:extLst>
          </p:cNvPr>
          <p:cNvSpPr/>
          <p:nvPr/>
        </p:nvSpPr>
        <p:spPr>
          <a:xfrm>
            <a:off x="1788195" y="3916017"/>
            <a:ext cx="857250" cy="401983"/>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469BFE-CBE4-4F90-AF22-D1C347FFBEB3}"/>
              </a:ext>
            </a:extLst>
          </p:cNvPr>
          <p:cNvSpPr/>
          <p:nvPr/>
        </p:nvSpPr>
        <p:spPr>
          <a:xfrm>
            <a:off x="4953000" y="144709"/>
            <a:ext cx="1685925" cy="1372665"/>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D3121D3-1F31-425F-A0E3-C9465FC39F55}"/>
              </a:ext>
            </a:extLst>
          </p:cNvPr>
          <p:cNvSpPr/>
          <p:nvPr/>
        </p:nvSpPr>
        <p:spPr>
          <a:xfrm>
            <a:off x="3065691" y="2078182"/>
            <a:ext cx="858609" cy="346363"/>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4938EE-DC8F-4A89-911E-E88FCE776FEE}"/>
              </a:ext>
            </a:extLst>
          </p:cNvPr>
          <p:cNvSpPr/>
          <p:nvPr/>
        </p:nvSpPr>
        <p:spPr>
          <a:xfrm>
            <a:off x="4014439" y="6345381"/>
            <a:ext cx="1201798" cy="36791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64B008-C114-4729-9813-CD5F0BE538DB}"/>
              </a:ext>
            </a:extLst>
          </p:cNvPr>
          <p:cNvSpPr/>
          <p:nvPr/>
        </p:nvSpPr>
        <p:spPr>
          <a:xfrm>
            <a:off x="6746263" y="3408219"/>
            <a:ext cx="857250" cy="346364"/>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6D2539B-DB0E-4641-A961-15387D67A044}"/>
              </a:ext>
            </a:extLst>
          </p:cNvPr>
          <p:cNvSpPr/>
          <p:nvPr/>
        </p:nvSpPr>
        <p:spPr>
          <a:xfrm>
            <a:off x="9763569" y="2161051"/>
            <a:ext cx="914400" cy="22150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FB7E73-61A1-4B2F-B94E-7230375B8B24}"/>
              </a:ext>
            </a:extLst>
          </p:cNvPr>
          <p:cNvSpPr/>
          <p:nvPr/>
        </p:nvSpPr>
        <p:spPr>
          <a:xfrm>
            <a:off x="2951196" y="5292139"/>
            <a:ext cx="757421" cy="44935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CDEA03-2E19-4CF2-8E83-D7B2FAAC9570}"/>
              </a:ext>
            </a:extLst>
          </p:cNvPr>
          <p:cNvSpPr/>
          <p:nvPr/>
        </p:nvSpPr>
        <p:spPr>
          <a:xfrm>
            <a:off x="8249222" y="4387550"/>
            <a:ext cx="482709" cy="2275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15A8D4-A408-4015-A64B-7E40311AD161}"/>
              </a:ext>
            </a:extLst>
          </p:cNvPr>
          <p:cNvSpPr/>
          <p:nvPr/>
        </p:nvSpPr>
        <p:spPr>
          <a:xfrm>
            <a:off x="9762386" y="2598373"/>
            <a:ext cx="914400" cy="247058"/>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1EB7E5F-A855-4088-AA8D-7275C587F0F9}"/>
              </a:ext>
            </a:extLst>
          </p:cNvPr>
          <p:cNvSpPr/>
          <p:nvPr/>
        </p:nvSpPr>
        <p:spPr>
          <a:xfrm>
            <a:off x="4583151" y="1808016"/>
            <a:ext cx="4181708" cy="922164"/>
          </a:xfrm>
          <a:prstGeom prst="triangl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30AF8EB-0483-4600-A2C1-F9209133F05C}"/>
              </a:ext>
            </a:extLst>
          </p:cNvPr>
          <p:cNvSpPr txBox="1"/>
          <p:nvPr/>
        </p:nvSpPr>
        <p:spPr>
          <a:xfrm>
            <a:off x="5166497" y="6401136"/>
            <a:ext cx="2007473" cy="461665"/>
          </a:xfrm>
          <a:prstGeom prst="rect">
            <a:avLst/>
          </a:prstGeom>
          <a:noFill/>
        </p:spPr>
        <p:txBody>
          <a:bodyPr wrap="none" rtlCol="0">
            <a:spAutoFit/>
          </a:bodyPr>
          <a:lstStyle/>
          <a:p>
            <a:r>
              <a:rPr lang="en-US" sz="2400" b="1" dirty="0"/>
              <a:t>Jesus Christ</a:t>
            </a:r>
          </a:p>
        </p:txBody>
      </p:sp>
      <p:sp>
        <p:nvSpPr>
          <p:cNvPr id="24" name="TextBox 23">
            <a:extLst>
              <a:ext uri="{FF2B5EF4-FFF2-40B4-BE49-F238E27FC236}">
                <a16:creationId xmlns:a16="http://schemas.microsoft.com/office/drawing/2014/main" id="{9C91E08F-09D9-4B03-9939-BA681152FA18}"/>
              </a:ext>
            </a:extLst>
          </p:cNvPr>
          <p:cNvSpPr txBox="1"/>
          <p:nvPr/>
        </p:nvSpPr>
        <p:spPr>
          <a:xfrm>
            <a:off x="6674005" y="506662"/>
            <a:ext cx="1851789" cy="461665"/>
          </a:xfrm>
          <a:prstGeom prst="rect">
            <a:avLst/>
          </a:prstGeom>
          <a:noFill/>
        </p:spPr>
        <p:txBody>
          <a:bodyPr wrap="none" rtlCol="0">
            <a:spAutoFit/>
          </a:bodyPr>
          <a:lstStyle/>
          <a:p>
            <a:r>
              <a:rPr lang="en-US" sz="2400" dirty="0"/>
              <a:t>Genesis 1-5</a:t>
            </a:r>
          </a:p>
        </p:txBody>
      </p:sp>
      <p:sp>
        <p:nvSpPr>
          <p:cNvPr id="25" name="Rectangle 24">
            <a:extLst>
              <a:ext uri="{FF2B5EF4-FFF2-40B4-BE49-F238E27FC236}">
                <a16:creationId xmlns:a16="http://schemas.microsoft.com/office/drawing/2014/main" id="{575A863B-8761-48F8-A8D0-953ACC6624D3}"/>
              </a:ext>
            </a:extLst>
          </p:cNvPr>
          <p:cNvSpPr/>
          <p:nvPr/>
        </p:nvSpPr>
        <p:spPr>
          <a:xfrm>
            <a:off x="1543936" y="4546023"/>
            <a:ext cx="914400" cy="22416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65AD170-E49A-4329-A3C5-382A2F2C9FED}"/>
              </a:ext>
            </a:extLst>
          </p:cNvPr>
          <p:cNvSpPr txBox="1"/>
          <p:nvPr/>
        </p:nvSpPr>
        <p:spPr>
          <a:xfrm>
            <a:off x="9083899" y="1517374"/>
            <a:ext cx="2018501" cy="461665"/>
          </a:xfrm>
          <a:prstGeom prst="rect">
            <a:avLst/>
          </a:prstGeom>
          <a:noFill/>
        </p:spPr>
        <p:txBody>
          <a:bodyPr wrap="none" rtlCol="0">
            <a:spAutoFit/>
          </a:bodyPr>
          <a:lstStyle/>
          <a:p>
            <a:r>
              <a:rPr lang="en-US" sz="2400" dirty="0"/>
              <a:t>Genesis 6-11</a:t>
            </a:r>
          </a:p>
        </p:txBody>
      </p:sp>
      <p:sp>
        <p:nvSpPr>
          <p:cNvPr id="27" name="TextBox 26">
            <a:extLst>
              <a:ext uri="{FF2B5EF4-FFF2-40B4-BE49-F238E27FC236}">
                <a16:creationId xmlns:a16="http://schemas.microsoft.com/office/drawing/2014/main" id="{3003B466-B1EF-43C8-8A17-84EBEB9F3458}"/>
              </a:ext>
            </a:extLst>
          </p:cNvPr>
          <p:cNvSpPr txBox="1"/>
          <p:nvPr/>
        </p:nvSpPr>
        <p:spPr>
          <a:xfrm>
            <a:off x="8927014" y="3779610"/>
            <a:ext cx="1819729" cy="461665"/>
          </a:xfrm>
          <a:prstGeom prst="rect">
            <a:avLst/>
          </a:prstGeom>
          <a:noFill/>
        </p:spPr>
        <p:txBody>
          <a:bodyPr wrap="none" rtlCol="0">
            <a:spAutoFit/>
          </a:bodyPr>
          <a:lstStyle/>
          <a:p>
            <a:r>
              <a:rPr lang="en-US" sz="2400" dirty="0"/>
              <a:t>Genesis  12</a:t>
            </a:r>
          </a:p>
        </p:txBody>
      </p:sp>
      <p:sp>
        <p:nvSpPr>
          <p:cNvPr id="15" name="Rectangle 14">
            <a:extLst>
              <a:ext uri="{FF2B5EF4-FFF2-40B4-BE49-F238E27FC236}">
                <a16:creationId xmlns:a16="http://schemas.microsoft.com/office/drawing/2014/main" id="{DA2DB437-3E56-4FB7-BFD4-2F6AF3D6087E}"/>
              </a:ext>
            </a:extLst>
          </p:cNvPr>
          <p:cNvSpPr/>
          <p:nvPr/>
        </p:nvSpPr>
        <p:spPr>
          <a:xfrm>
            <a:off x="1543936" y="2001487"/>
            <a:ext cx="649839" cy="265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331A483-078D-451C-8907-67983AEF7A3C}"/>
              </a:ext>
            </a:extLst>
          </p:cNvPr>
          <p:cNvSpPr/>
          <p:nvPr/>
        </p:nvSpPr>
        <p:spPr>
          <a:xfrm>
            <a:off x="4711836" y="4840947"/>
            <a:ext cx="1123063" cy="23177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53D151-7CA5-4810-A73B-4D44EF278066}"/>
              </a:ext>
            </a:extLst>
          </p:cNvPr>
          <p:cNvSpPr/>
          <p:nvPr/>
        </p:nvSpPr>
        <p:spPr>
          <a:xfrm>
            <a:off x="3090001" y="3429000"/>
            <a:ext cx="1123064" cy="24765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6F0E9D8-9064-4D2B-BDD8-BF39072627F0}"/>
              </a:ext>
            </a:extLst>
          </p:cNvPr>
          <p:cNvSpPr/>
          <p:nvPr/>
        </p:nvSpPr>
        <p:spPr>
          <a:xfrm>
            <a:off x="4619856" y="3434679"/>
            <a:ext cx="1123064" cy="22292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B229D04F-5BD7-41C2-B5DF-DEDD0FC3BC6F}"/>
              </a:ext>
            </a:extLst>
          </p:cNvPr>
          <p:cNvSpPr/>
          <p:nvPr/>
        </p:nvSpPr>
        <p:spPr>
          <a:xfrm>
            <a:off x="10720062" y="3829517"/>
            <a:ext cx="457079" cy="36184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RAC 3</a:t>
            </a:r>
          </a:p>
        </p:txBody>
      </p:sp>
      <p:sp>
        <p:nvSpPr>
          <p:cNvPr id="32" name="Rectangle 31">
            <a:extLst>
              <a:ext uri="{FF2B5EF4-FFF2-40B4-BE49-F238E27FC236}">
                <a16:creationId xmlns:a16="http://schemas.microsoft.com/office/drawing/2014/main" id="{B7770514-85CE-44B7-9216-AF1E033861AB}"/>
              </a:ext>
            </a:extLst>
          </p:cNvPr>
          <p:cNvSpPr/>
          <p:nvPr/>
        </p:nvSpPr>
        <p:spPr>
          <a:xfrm>
            <a:off x="1506994" y="3430963"/>
            <a:ext cx="962493" cy="24765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11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F176-B926-4C06-9665-DCF81B0381E4}"/>
              </a:ext>
            </a:extLst>
          </p:cNvPr>
          <p:cNvSpPr>
            <a:spLocks noGrp="1"/>
          </p:cNvSpPr>
          <p:nvPr>
            <p:ph type="ctrTitle"/>
          </p:nvPr>
        </p:nvSpPr>
        <p:spPr>
          <a:xfrm>
            <a:off x="283779" y="136963"/>
            <a:ext cx="11613931" cy="662153"/>
          </a:xfrm>
        </p:spPr>
        <p:txBody>
          <a:bodyPr anchor="t">
            <a:normAutofit fontScale="90000"/>
          </a:bodyPr>
          <a:lstStyle/>
          <a:p>
            <a:pPr>
              <a:lnSpc>
                <a:spcPct val="150000"/>
              </a:lnSpc>
            </a:pPr>
            <a:r>
              <a:rPr lang="en-US" sz="2400" dirty="0"/>
              <a:t>In The Beginning - god – created - the heaven - and the earth</a:t>
            </a:r>
            <a:br>
              <a:rPr lang="en-US" sz="2400" dirty="0"/>
            </a:br>
            <a:endParaRPr lang="en-US" sz="2400" dirty="0"/>
          </a:p>
        </p:txBody>
      </p:sp>
      <p:sp>
        <p:nvSpPr>
          <p:cNvPr id="3" name="Subtitle 2">
            <a:extLst>
              <a:ext uri="{FF2B5EF4-FFF2-40B4-BE49-F238E27FC236}">
                <a16:creationId xmlns:a16="http://schemas.microsoft.com/office/drawing/2014/main" id="{BF6749D1-9229-43B5-8BC8-584BA6E90931}"/>
              </a:ext>
            </a:extLst>
          </p:cNvPr>
          <p:cNvSpPr>
            <a:spLocks noGrp="1"/>
          </p:cNvSpPr>
          <p:nvPr>
            <p:ph type="subTitle" idx="1"/>
          </p:nvPr>
        </p:nvSpPr>
        <p:spPr>
          <a:xfrm>
            <a:off x="294290" y="726856"/>
            <a:ext cx="11603420" cy="662152"/>
          </a:xfrm>
        </p:spPr>
        <p:txBody>
          <a:bodyPr>
            <a:noAutofit/>
          </a:bodyPr>
          <a:lstStyle/>
          <a:p>
            <a:r>
              <a:rPr lang="en-US" sz="2800" b="1" dirty="0">
                <a:solidFill>
                  <a:srgbClr val="FF0000"/>
                </a:solidFill>
              </a:rPr>
              <a:t>Genesis is the book of firsts and a solid foundation to glorify God</a:t>
            </a:r>
          </a:p>
        </p:txBody>
      </p:sp>
      <p:sp>
        <p:nvSpPr>
          <p:cNvPr id="4" name="Subtitle 2">
            <a:extLst>
              <a:ext uri="{FF2B5EF4-FFF2-40B4-BE49-F238E27FC236}">
                <a16:creationId xmlns:a16="http://schemas.microsoft.com/office/drawing/2014/main" id="{FFBE4367-66C6-49D3-9BAD-0534C5923379}"/>
              </a:ext>
            </a:extLst>
          </p:cNvPr>
          <p:cNvSpPr txBox="1">
            <a:spLocks/>
          </p:cNvSpPr>
          <p:nvPr/>
        </p:nvSpPr>
        <p:spPr>
          <a:xfrm>
            <a:off x="294290" y="1651976"/>
            <a:ext cx="11603420" cy="4840014"/>
          </a:xfrm>
          <a:prstGeom prst="rect">
            <a:avLst/>
          </a:prstGeom>
          <a:noFill/>
        </p:spPr>
        <p:txBody>
          <a:bodyPr vert="horz" lIns="91440" tIns="45720" rIns="91440" bIns="45720" rtlCol="0">
            <a:noAutofit/>
          </a:bodyPr>
          <a:lstStyle>
            <a:defPPr>
              <a:defRPr lang="en-US"/>
            </a:defPPr>
            <a:lvl1pPr indent="0" defTabSz="914400">
              <a:lnSpc>
                <a:spcPct val="100000"/>
              </a:lnSpc>
              <a:spcBef>
                <a:spcPts val="1000"/>
              </a:spcBef>
              <a:buClr>
                <a:schemeClr val="accent2"/>
              </a:buClr>
              <a:buFont typeface="Arial" panose="020B0604020202020204" pitchFamily="34" charset="0"/>
              <a:buNone/>
              <a:defRPr sz="2800" b="1">
                <a:solidFill>
                  <a:schemeClr val="tx1">
                    <a:lumMod val="75000"/>
                    <a:lumOff val="25000"/>
                  </a:schemeClr>
                </a:solidFill>
              </a:defRPr>
            </a:lvl1pPr>
            <a:lvl2pPr indent="0" algn="ctr" defTabSz="914400">
              <a:lnSpc>
                <a:spcPct val="100000"/>
              </a:lnSpc>
              <a:spcBef>
                <a:spcPts val="1000"/>
              </a:spcBef>
              <a:buClr>
                <a:schemeClr val="accent2"/>
              </a:buClr>
              <a:buFont typeface="Arial" panose="020B0604020202020204" pitchFamily="34" charset="0"/>
              <a:buNone/>
              <a:defRPr sz="2000">
                <a:solidFill>
                  <a:schemeClr val="tx1">
                    <a:lumMod val="85000"/>
                    <a:lumOff val="15000"/>
                  </a:schemeClr>
                </a:solidFill>
              </a:defRPr>
            </a:lvl2pPr>
            <a:lvl3pPr indent="0" algn="ctr" defTabSz="914400">
              <a:lnSpc>
                <a:spcPct val="100000"/>
              </a:lnSpc>
              <a:spcBef>
                <a:spcPts val="1000"/>
              </a:spcBef>
              <a:buClr>
                <a:schemeClr val="accent2"/>
              </a:buClr>
              <a:buFont typeface="Arial" panose="020B0604020202020204" pitchFamily="34" charset="0"/>
              <a:buNone/>
              <a:defRPr>
                <a:solidFill>
                  <a:schemeClr val="tx1">
                    <a:lumMod val="85000"/>
                    <a:lumOff val="15000"/>
                  </a:schemeClr>
                </a:solidFill>
              </a:defRPr>
            </a:lvl3pPr>
            <a:lvl4pPr indent="0" algn="ctr" defTabSz="914400">
              <a:lnSpc>
                <a:spcPct val="100000"/>
              </a:lnSpc>
              <a:spcBef>
                <a:spcPts val="1000"/>
              </a:spcBef>
              <a:buClr>
                <a:schemeClr val="accent2"/>
              </a:buClr>
              <a:buFont typeface="Arial" panose="020B0604020202020204" pitchFamily="34" charset="0"/>
              <a:buNone/>
              <a:defRPr sz="1600">
                <a:solidFill>
                  <a:schemeClr val="tx1">
                    <a:lumMod val="85000"/>
                    <a:lumOff val="15000"/>
                  </a:schemeClr>
                </a:solidFill>
              </a:defRPr>
            </a:lvl4pPr>
            <a:lvl5pPr indent="0" algn="ctr" defTabSz="914400">
              <a:lnSpc>
                <a:spcPct val="100000"/>
              </a:lnSpc>
              <a:spcBef>
                <a:spcPts val="1000"/>
              </a:spcBef>
              <a:buClr>
                <a:schemeClr val="accent2"/>
              </a:buClr>
              <a:buFont typeface="Arial" panose="020B0604020202020204" pitchFamily="34" charset="0"/>
              <a:buNone/>
              <a:defRPr sz="1600">
                <a:solidFill>
                  <a:schemeClr val="tx1">
                    <a:lumMod val="85000"/>
                    <a:lumOff val="15000"/>
                  </a:schemeClr>
                </a:solidFill>
              </a:defRPr>
            </a:lvl5pPr>
            <a:lvl6pPr indent="0" algn="ctr" defTabSz="914400">
              <a:lnSpc>
                <a:spcPct val="100000"/>
              </a:lnSpc>
              <a:spcBef>
                <a:spcPts val="1000"/>
              </a:spcBef>
              <a:buClr>
                <a:schemeClr val="accent2"/>
              </a:buClr>
              <a:buFont typeface="Arial" panose="020B0604020202020204" pitchFamily="34" charset="0"/>
              <a:buNone/>
              <a:defRPr sz="1600"/>
            </a:lvl6pPr>
            <a:lvl7pPr indent="0" algn="ctr" defTabSz="914400">
              <a:lnSpc>
                <a:spcPct val="100000"/>
              </a:lnSpc>
              <a:spcBef>
                <a:spcPts val="1000"/>
              </a:spcBef>
              <a:buClr>
                <a:schemeClr val="accent2"/>
              </a:buClr>
              <a:buFont typeface="Arial" panose="020B0604020202020204" pitchFamily="34" charset="0"/>
              <a:buNone/>
              <a:defRPr sz="1600"/>
            </a:lvl7pPr>
            <a:lvl8pPr indent="0" algn="ctr" defTabSz="914400">
              <a:lnSpc>
                <a:spcPct val="100000"/>
              </a:lnSpc>
              <a:spcBef>
                <a:spcPts val="1000"/>
              </a:spcBef>
              <a:buClr>
                <a:schemeClr val="accent2"/>
              </a:buClr>
              <a:buFont typeface="Arial" panose="020B0604020202020204" pitchFamily="34" charset="0"/>
              <a:buNone/>
              <a:defRPr sz="1600" baseline="0"/>
            </a:lvl8pPr>
            <a:lvl9pPr indent="0" algn="ctr" defTabSz="914400">
              <a:lnSpc>
                <a:spcPct val="100000"/>
              </a:lnSpc>
              <a:spcBef>
                <a:spcPts val="1000"/>
              </a:spcBef>
              <a:buClr>
                <a:schemeClr val="accent2"/>
              </a:buClr>
              <a:buFont typeface="Arial" panose="020B0604020202020204" pitchFamily="34" charset="0"/>
              <a:buNone/>
              <a:defRPr sz="1600" baseline="0"/>
            </a:lvl9pPr>
          </a:lstStyle>
          <a:p>
            <a:r>
              <a:rPr lang="en-US" u="sng" dirty="0"/>
              <a:t>Lessons</a:t>
            </a:r>
            <a:r>
              <a:rPr lang="en-US" dirty="0"/>
              <a:t>									       </a:t>
            </a:r>
            <a:r>
              <a:rPr lang="en-US" u="sng" dirty="0"/>
              <a:t>Scripture</a:t>
            </a:r>
          </a:p>
          <a:p>
            <a:r>
              <a:rPr lang="en-US" b="0" dirty="0"/>
              <a:t>1. Eternity past and heavenly rebellion (time begins)		1:1-2</a:t>
            </a:r>
          </a:p>
          <a:p>
            <a:r>
              <a:rPr lang="en-US" b="0" dirty="0"/>
              <a:t>2. Evening and Morning (6-24 hours days), and the Sabbath 	</a:t>
            </a:r>
            <a:r>
              <a:rPr lang="en-US" b="0" dirty="0">
                <a:solidFill>
                  <a:schemeClr val="tx2">
                    <a:lumMod val="75000"/>
                  </a:schemeClr>
                </a:solidFill>
              </a:rPr>
              <a:t>1:3-2:3</a:t>
            </a:r>
          </a:p>
          <a:p>
            <a:r>
              <a:rPr lang="en-US" b="0" dirty="0"/>
              <a:t>3. Seed, Man and Woman (details of chapter 1, day 6)		</a:t>
            </a:r>
            <a:r>
              <a:rPr lang="en-US" b="0" dirty="0">
                <a:solidFill>
                  <a:schemeClr val="tx2">
                    <a:lumMod val="75000"/>
                  </a:schemeClr>
                </a:solidFill>
              </a:rPr>
              <a:t>2:4-2:25</a:t>
            </a:r>
          </a:p>
          <a:p>
            <a:r>
              <a:rPr lang="en-US" b="0" dirty="0"/>
              <a:t>4. Sin and Redemption (Adam and Eve)					3</a:t>
            </a:r>
          </a:p>
          <a:p>
            <a:r>
              <a:rPr lang="en-US" b="0" dirty="0"/>
              <a:t>5-6. Religion plus Relation (Cain and Abel)	</a:t>
            </a:r>
            <a:r>
              <a:rPr lang="en-US" dirty="0"/>
              <a:t>			</a:t>
            </a:r>
            <a:r>
              <a:rPr lang="en-US" b="0" dirty="0"/>
              <a:t>4:1-6:13</a:t>
            </a:r>
          </a:p>
          <a:p>
            <a:r>
              <a:rPr lang="en-US" b="0" dirty="0"/>
              <a:t>7-9. Flood (Noah, the Ark, and the Great Flood) </a:t>
            </a:r>
            <a:r>
              <a:rPr lang="en-US" dirty="0"/>
              <a:t>		</a:t>
            </a:r>
            <a:r>
              <a:rPr lang="en-US" b="0" dirty="0"/>
              <a:t>	6:14-9</a:t>
            </a:r>
          </a:p>
          <a:p>
            <a:r>
              <a:rPr lang="en-US" dirty="0"/>
              <a:t>10-11. Tower of Babel (Noah’s 3 sons and Nimrod)kk		</a:t>
            </a:r>
            <a:r>
              <a:rPr lang="en-US" dirty="0">
                <a:solidFill>
                  <a:schemeClr val="tx2">
                    <a:lumMod val="75000"/>
                  </a:schemeClr>
                </a:solidFill>
              </a:rPr>
              <a:t>10-11</a:t>
            </a:r>
          </a:p>
          <a:p>
            <a:r>
              <a:rPr lang="en-US" b="0" dirty="0"/>
              <a:t>12. A Chosen Nation (Abraham)						12</a:t>
            </a:r>
          </a:p>
          <a:p>
            <a:r>
              <a:rPr lang="en-US" dirty="0"/>
              <a:t>	</a:t>
            </a:r>
          </a:p>
        </p:txBody>
      </p:sp>
    </p:spTree>
    <p:extLst>
      <p:ext uri="{BB962C8B-B14F-4D97-AF65-F5344CB8AC3E}">
        <p14:creationId xmlns:p14="http://schemas.microsoft.com/office/powerpoint/2010/main" val="297204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3604-EEA4-4636-BB26-74559BD8EAA9}"/>
              </a:ext>
            </a:extLst>
          </p:cNvPr>
          <p:cNvSpPr>
            <a:spLocks noGrp="1"/>
          </p:cNvSpPr>
          <p:nvPr>
            <p:ph type="ctrTitle"/>
          </p:nvPr>
        </p:nvSpPr>
        <p:spPr>
          <a:xfrm>
            <a:off x="913794" y="4217161"/>
            <a:ext cx="10364412" cy="1264906"/>
          </a:xfrm>
        </p:spPr>
        <p:txBody>
          <a:bodyPr vert="horz" lIns="91440" tIns="45720" rIns="91440" bIns="45720" rtlCol="0">
            <a:normAutofit/>
          </a:bodyPr>
          <a:lstStyle/>
          <a:p>
            <a:r>
              <a:rPr lang="en-US" sz="2800"/>
              <a:t>Salem Witch Trials </a:t>
            </a:r>
            <a:br>
              <a:rPr lang="en-US" sz="2800"/>
            </a:br>
            <a:br>
              <a:rPr lang="en-US" sz="2800"/>
            </a:br>
            <a:r>
              <a:rPr lang="en-US" sz="2800"/>
              <a:t>The Scarlet Letter</a:t>
            </a:r>
          </a:p>
        </p:txBody>
      </p:sp>
      <p:sp>
        <p:nvSpPr>
          <p:cNvPr id="3" name="Subtitle 2">
            <a:extLst>
              <a:ext uri="{FF2B5EF4-FFF2-40B4-BE49-F238E27FC236}">
                <a16:creationId xmlns:a16="http://schemas.microsoft.com/office/drawing/2014/main" id="{058F2D84-C9CE-4B47-96F8-B32EDA8F7E2A}"/>
              </a:ext>
            </a:extLst>
          </p:cNvPr>
          <p:cNvSpPr>
            <a:spLocks noGrp="1"/>
          </p:cNvSpPr>
          <p:nvPr>
            <p:ph type="subTitle" idx="1"/>
          </p:nvPr>
        </p:nvSpPr>
        <p:spPr>
          <a:xfrm>
            <a:off x="1595269" y="5482067"/>
            <a:ext cx="9001462" cy="680990"/>
          </a:xfrm>
        </p:spPr>
        <p:txBody>
          <a:bodyPr vert="horz" lIns="91440" tIns="45720" rIns="91440" bIns="45720" rtlCol="0">
            <a:normAutofit/>
          </a:bodyPr>
          <a:lstStyle/>
          <a:p>
            <a:pPr indent="-228600">
              <a:buFont typeface="Arial" panose="020B0604020202020204" pitchFamily="34" charset="0"/>
              <a:buChar char="•"/>
            </a:pPr>
            <a:endParaRPr lang="en-US" sz="2000"/>
          </a:p>
        </p:txBody>
      </p:sp>
      <p:pic>
        <p:nvPicPr>
          <p:cNvPr id="4" name="Picture 2">
            <a:extLst>
              <a:ext uri="{FF2B5EF4-FFF2-40B4-BE49-F238E27FC236}">
                <a16:creationId xmlns:a16="http://schemas.microsoft.com/office/drawing/2014/main" id="{4606468A-8F65-43FA-ABCF-46AADBB18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65" r="10035" b="4"/>
          <a:stretch/>
        </p:blipFill>
        <p:spPr bwMode="auto">
          <a:xfrm>
            <a:off x="1582011" y="839047"/>
            <a:ext cx="3688873" cy="3219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C0380F-F021-4B0D-BE8E-017F9FDD18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59" r="1" b="1"/>
          <a:stretch/>
        </p:blipFill>
        <p:spPr bwMode="auto">
          <a:xfrm>
            <a:off x="7489733" y="839047"/>
            <a:ext cx="2544956" cy="3219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p&#10;&#10;Description automatically generated">
            <a:extLst>
              <a:ext uri="{FF2B5EF4-FFF2-40B4-BE49-F238E27FC236}">
                <a16:creationId xmlns:a16="http://schemas.microsoft.com/office/drawing/2014/main" id="{5E7897C8-4131-48D1-A768-DC625B02F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150" y="146050"/>
            <a:ext cx="9029700" cy="6565900"/>
          </a:xfrm>
          <a:prstGeom prst="rect">
            <a:avLst/>
          </a:prstGeom>
        </p:spPr>
      </p:pic>
    </p:spTree>
    <p:extLst>
      <p:ext uri="{BB962C8B-B14F-4D97-AF65-F5344CB8AC3E}">
        <p14:creationId xmlns:p14="http://schemas.microsoft.com/office/powerpoint/2010/main" val="342956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032" name="Rectangle 138">
            <a:extLst>
              <a:ext uri="{FF2B5EF4-FFF2-40B4-BE49-F238E27FC236}">
                <a16:creationId xmlns:a16="http://schemas.microsoft.com/office/drawing/2014/main" id="{137AAE58-B7D3-483F-829E-637C98F7F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43604-EEA4-4636-BB26-74559BD8EAA9}"/>
              </a:ext>
            </a:extLst>
          </p:cNvPr>
          <p:cNvSpPr>
            <a:spLocks noGrp="1"/>
          </p:cNvSpPr>
          <p:nvPr>
            <p:ph type="ctrTitle"/>
          </p:nvPr>
        </p:nvSpPr>
        <p:spPr>
          <a:xfrm>
            <a:off x="209551" y="5383156"/>
            <a:ext cx="11787355" cy="1264906"/>
          </a:xfrm>
        </p:spPr>
        <p:txBody>
          <a:bodyPr vert="horz" lIns="91440" tIns="45720" rIns="91440" bIns="45720" rtlCol="0">
            <a:normAutofit fontScale="90000"/>
          </a:bodyPr>
          <a:lstStyle/>
          <a:p>
            <a:r>
              <a:rPr lang="en-US" sz="2800" dirty="0"/>
              <a:t>Salem Witch Trials (1692-1693) lead Judge John Hathorne</a:t>
            </a:r>
            <a:br>
              <a:rPr lang="en-US" sz="2800" dirty="0"/>
            </a:br>
            <a:r>
              <a:rPr lang="en-US" sz="2800" dirty="0"/>
              <a:t>(</a:t>
            </a:r>
            <a:r>
              <a:rPr lang="en-US" sz="1800" dirty="0"/>
              <a:t>9 judges.  Judge Samuel Sewall led </a:t>
            </a:r>
            <a:r>
              <a:rPr lang="en-US" sz="1800" dirty="0" err="1"/>
              <a:t>salem</a:t>
            </a:r>
            <a:r>
              <a:rPr lang="en-US" sz="1800" dirty="0"/>
              <a:t> in repentance  w/prayer and fasting annually)</a:t>
            </a:r>
            <a:br>
              <a:rPr lang="en-US" sz="1800" dirty="0"/>
            </a:br>
            <a:r>
              <a:rPr lang="en-US" sz="2800" dirty="0"/>
              <a:t>and </a:t>
            </a:r>
            <a:br>
              <a:rPr lang="en-US" sz="2800" dirty="0"/>
            </a:br>
            <a:r>
              <a:rPr lang="en-US" sz="2800" dirty="0"/>
              <a:t>The Scarlet Letter (1850) writer Nathaniel </a:t>
            </a:r>
            <a:r>
              <a:rPr lang="en-US" sz="2800" dirty="0" err="1"/>
              <a:t>ha</a:t>
            </a:r>
            <a:r>
              <a:rPr lang="en-US" sz="2800" u="sng" dirty="0" err="1"/>
              <a:t>w</a:t>
            </a:r>
            <a:r>
              <a:rPr lang="en-US" sz="2800" dirty="0" err="1"/>
              <a:t>thorne</a:t>
            </a:r>
            <a:r>
              <a:rPr lang="en-US" sz="2800" dirty="0"/>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He was born in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salem</a:t>
            </a:r>
            <a:r>
              <a:rPr lang="en-US" sz="2000" dirty="0">
                <a:effectLst/>
                <a:latin typeface="Calibri" panose="020F0502020204030204" pitchFamily="34" charset="0"/>
                <a:ea typeface="Calibri" panose="020F0502020204030204" pitchFamily="34" charset="0"/>
                <a:cs typeface="Times New Roman" panose="02020603050405020304" pitchFamily="18" charset="0"/>
              </a:rPr>
              <a:t>,  Massachusetts bay colony.  He is the great-great grandson  of john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hathorne</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p>
        </p:txBody>
      </p:sp>
      <p:sp>
        <p:nvSpPr>
          <p:cNvPr id="3" name="Subtitle 2">
            <a:extLst>
              <a:ext uri="{FF2B5EF4-FFF2-40B4-BE49-F238E27FC236}">
                <a16:creationId xmlns:a16="http://schemas.microsoft.com/office/drawing/2014/main" id="{058F2D84-C9CE-4B47-96F8-B32EDA8F7E2A}"/>
              </a:ext>
            </a:extLst>
          </p:cNvPr>
          <p:cNvSpPr>
            <a:spLocks noGrp="1"/>
          </p:cNvSpPr>
          <p:nvPr>
            <p:ph type="subTitle" idx="1"/>
          </p:nvPr>
        </p:nvSpPr>
        <p:spPr>
          <a:xfrm>
            <a:off x="4203323" y="1050727"/>
            <a:ext cx="4686586" cy="3568897"/>
          </a:xfrm>
        </p:spPr>
        <p:txBody>
          <a:bodyPr vert="horz" lIns="91440" tIns="45720" rIns="91440" bIns="45720" rtlCol="0">
            <a:normAutofit fontScale="55000" lnSpcReduction="20000"/>
          </a:bodyPr>
          <a:lstStyle/>
          <a:p>
            <a:r>
              <a:rPr lang="en-US" sz="4400" dirty="0"/>
              <a:t>Today’s public education </a:t>
            </a:r>
          </a:p>
          <a:p>
            <a:r>
              <a:rPr lang="en-US" sz="4400" dirty="0"/>
              <a:t>focus on one, </a:t>
            </a:r>
          </a:p>
          <a:p>
            <a:r>
              <a:rPr lang="en-US" sz="4400" dirty="0"/>
              <a:t>“The Salem Witch Trials”</a:t>
            </a:r>
          </a:p>
          <a:p>
            <a:r>
              <a:rPr lang="en-US" b="0" i="0" dirty="0">
                <a:solidFill>
                  <a:srgbClr val="333333"/>
                </a:solidFill>
                <a:effectLst/>
                <a:latin typeface="Arial" panose="020B0604020202020204" pitchFamily="34" charset="0"/>
              </a:rPr>
              <a:t> </a:t>
            </a:r>
            <a:r>
              <a:rPr lang="en-US" b="0" i="0" dirty="0">
                <a:effectLst/>
                <a:latin typeface="Arial" panose="020B0604020202020204" pitchFamily="34" charset="0"/>
              </a:rPr>
              <a:t>some of the girls and even Judge Sewell publicly repented of their role in the events of those months. Most of the accused were innocent of practicing the “dark arts.” The number of executions at one small town in New England were dwarfed by the hundreds and thousands who died for “witchcraft” in Germany, France and England in that same era, but the events of Salem have been grasped by the enemies of godly government and Puritan culture to condemn all Christian rule in America as nothing but witch burning and hypocrisy</a:t>
            </a:r>
            <a:r>
              <a:rPr lang="en-US" b="0" i="0" dirty="0">
                <a:solidFill>
                  <a:srgbClr val="333333"/>
                </a:solidFill>
                <a:effectLst/>
                <a:latin typeface="Arial" panose="020B0604020202020204" pitchFamily="34" charset="0"/>
              </a:rPr>
              <a:t>.</a:t>
            </a:r>
            <a:endParaRPr lang="en-US" dirty="0"/>
          </a:p>
          <a:p>
            <a:endParaRPr lang="en-US" dirty="0"/>
          </a:p>
          <a:p>
            <a:endParaRPr lang="en-US" dirty="0"/>
          </a:p>
          <a:p>
            <a:endParaRPr lang="en-US" dirty="0"/>
          </a:p>
          <a:p>
            <a:endParaRPr lang="en-US" dirty="0"/>
          </a:p>
        </p:txBody>
      </p:sp>
      <p:pic>
        <p:nvPicPr>
          <p:cNvPr id="4" name="Picture 2">
            <a:extLst>
              <a:ext uri="{FF2B5EF4-FFF2-40B4-BE49-F238E27FC236}">
                <a16:creationId xmlns:a16="http://schemas.microsoft.com/office/drawing/2014/main" id="{4606468A-8F65-43FA-ABCF-46AADBB18C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65" r="10035" b="4"/>
          <a:stretch/>
        </p:blipFill>
        <p:spPr bwMode="auto">
          <a:xfrm>
            <a:off x="209551" y="857851"/>
            <a:ext cx="3993772" cy="34855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C0380F-F021-4B0D-BE8E-017F9FDD18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59" r="1" b="1"/>
          <a:stretch/>
        </p:blipFill>
        <p:spPr bwMode="auto">
          <a:xfrm>
            <a:off x="8889908" y="823371"/>
            <a:ext cx="3106998" cy="3930451"/>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646B1DCD-81DA-4F82-A7CD-242DCC9A5E5A}"/>
              </a:ext>
            </a:extLst>
          </p:cNvPr>
          <p:cNvSpPr txBox="1">
            <a:spLocks/>
          </p:cNvSpPr>
          <p:nvPr/>
        </p:nvSpPr>
        <p:spPr>
          <a:xfrm>
            <a:off x="0" y="48609"/>
            <a:ext cx="12192000" cy="517970"/>
          </a:xfrm>
          <a:prstGeom prst="rect">
            <a:avLst/>
          </a:prstGeom>
        </p:spPr>
        <p:txBody>
          <a:bodyPr vert="horz" lIns="91440" tIns="45720" rIns="91440" bIns="45720" rtlCol="0">
            <a:normAutofit fontScale="92500"/>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a:t>The Pilgrim fathers of Plymouth Colony provided solid foundations for God to bless the U.S.A.  </a:t>
            </a:r>
          </a:p>
        </p:txBody>
      </p:sp>
    </p:spTree>
    <p:extLst>
      <p:ext uri="{BB962C8B-B14F-4D97-AF65-F5344CB8AC3E}">
        <p14:creationId xmlns:p14="http://schemas.microsoft.com/office/powerpoint/2010/main" val="407025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F176-B926-4C06-9665-DCF81B0381E4}"/>
              </a:ext>
            </a:extLst>
          </p:cNvPr>
          <p:cNvSpPr>
            <a:spLocks noGrp="1"/>
          </p:cNvSpPr>
          <p:nvPr>
            <p:ph type="ctrTitle"/>
          </p:nvPr>
        </p:nvSpPr>
        <p:spPr>
          <a:xfrm>
            <a:off x="179004" y="251263"/>
            <a:ext cx="11613931" cy="662153"/>
          </a:xfrm>
        </p:spPr>
        <p:txBody>
          <a:bodyPr anchor="t">
            <a:normAutofit fontScale="90000"/>
          </a:bodyPr>
          <a:lstStyle/>
          <a:p>
            <a:pPr>
              <a:lnSpc>
                <a:spcPct val="150000"/>
              </a:lnSpc>
            </a:pPr>
            <a:r>
              <a:rPr lang="en-US" sz="2700" u="sng" dirty="0"/>
              <a:t>Genesis 10</a:t>
            </a:r>
            <a:r>
              <a:rPr lang="en-US" sz="2700" dirty="0"/>
              <a:t> – Seventy</a:t>
            </a:r>
            <a:r>
              <a:rPr lang="en-US" sz="2400" dirty="0"/>
              <a:t> (70) Nations from Shem, Ham, and Japheth</a:t>
            </a:r>
            <a:br>
              <a:rPr lang="en-US" sz="2400" dirty="0"/>
            </a:br>
            <a:endParaRPr lang="en-US" sz="2400" dirty="0"/>
          </a:p>
        </p:txBody>
      </p:sp>
      <p:sp>
        <p:nvSpPr>
          <p:cNvPr id="4" name="Subtitle 2">
            <a:extLst>
              <a:ext uri="{FF2B5EF4-FFF2-40B4-BE49-F238E27FC236}">
                <a16:creationId xmlns:a16="http://schemas.microsoft.com/office/drawing/2014/main" id="{FFBE4367-66C6-49D3-9BAD-0534C5923379}"/>
              </a:ext>
            </a:extLst>
          </p:cNvPr>
          <p:cNvSpPr txBox="1">
            <a:spLocks/>
          </p:cNvSpPr>
          <p:nvPr/>
        </p:nvSpPr>
        <p:spPr>
          <a:xfrm>
            <a:off x="294290" y="1204301"/>
            <a:ext cx="11603420" cy="4840014"/>
          </a:xfrm>
          <a:prstGeom prst="rect">
            <a:avLst/>
          </a:prstGeom>
          <a:noFill/>
        </p:spPr>
        <p:txBody>
          <a:bodyPr vert="horz" lIns="91440" tIns="45720" rIns="91440" bIns="45720" rtlCol="0">
            <a:noAutofit/>
          </a:bodyPr>
          <a:lstStyle>
            <a:defPPr>
              <a:defRPr lang="en-US"/>
            </a:defPPr>
            <a:lvl1pPr indent="0" defTabSz="914400">
              <a:lnSpc>
                <a:spcPct val="100000"/>
              </a:lnSpc>
              <a:spcBef>
                <a:spcPts val="1000"/>
              </a:spcBef>
              <a:buClr>
                <a:schemeClr val="accent2"/>
              </a:buClr>
              <a:buFont typeface="Arial" panose="020B0604020202020204" pitchFamily="34" charset="0"/>
              <a:buNone/>
              <a:defRPr sz="2800" b="1">
                <a:solidFill>
                  <a:schemeClr val="tx1">
                    <a:lumMod val="75000"/>
                    <a:lumOff val="25000"/>
                  </a:schemeClr>
                </a:solidFill>
              </a:defRPr>
            </a:lvl1pPr>
            <a:lvl2pPr indent="0" algn="ctr" defTabSz="914400">
              <a:lnSpc>
                <a:spcPct val="100000"/>
              </a:lnSpc>
              <a:spcBef>
                <a:spcPts val="1000"/>
              </a:spcBef>
              <a:buClr>
                <a:schemeClr val="accent2"/>
              </a:buClr>
              <a:buFont typeface="Arial" panose="020B0604020202020204" pitchFamily="34" charset="0"/>
              <a:buNone/>
              <a:defRPr sz="2000">
                <a:solidFill>
                  <a:schemeClr val="tx1">
                    <a:lumMod val="85000"/>
                    <a:lumOff val="15000"/>
                  </a:schemeClr>
                </a:solidFill>
              </a:defRPr>
            </a:lvl2pPr>
            <a:lvl3pPr indent="0" algn="ctr" defTabSz="914400">
              <a:lnSpc>
                <a:spcPct val="100000"/>
              </a:lnSpc>
              <a:spcBef>
                <a:spcPts val="1000"/>
              </a:spcBef>
              <a:buClr>
                <a:schemeClr val="accent2"/>
              </a:buClr>
              <a:buFont typeface="Arial" panose="020B0604020202020204" pitchFamily="34" charset="0"/>
              <a:buNone/>
              <a:defRPr>
                <a:solidFill>
                  <a:schemeClr val="tx1">
                    <a:lumMod val="85000"/>
                    <a:lumOff val="15000"/>
                  </a:schemeClr>
                </a:solidFill>
              </a:defRPr>
            </a:lvl3pPr>
            <a:lvl4pPr indent="0" algn="ctr" defTabSz="914400">
              <a:lnSpc>
                <a:spcPct val="100000"/>
              </a:lnSpc>
              <a:spcBef>
                <a:spcPts val="1000"/>
              </a:spcBef>
              <a:buClr>
                <a:schemeClr val="accent2"/>
              </a:buClr>
              <a:buFont typeface="Arial" panose="020B0604020202020204" pitchFamily="34" charset="0"/>
              <a:buNone/>
              <a:defRPr sz="1600">
                <a:solidFill>
                  <a:schemeClr val="tx1">
                    <a:lumMod val="85000"/>
                    <a:lumOff val="15000"/>
                  </a:schemeClr>
                </a:solidFill>
              </a:defRPr>
            </a:lvl4pPr>
            <a:lvl5pPr indent="0" algn="ctr" defTabSz="914400">
              <a:lnSpc>
                <a:spcPct val="100000"/>
              </a:lnSpc>
              <a:spcBef>
                <a:spcPts val="1000"/>
              </a:spcBef>
              <a:buClr>
                <a:schemeClr val="accent2"/>
              </a:buClr>
              <a:buFont typeface="Arial" panose="020B0604020202020204" pitchFamily="34" charset="0"/>
              <a:buNone/>
              <a:defRPr sz="1600">
                <a:solidFill>
                  <a:schemeClr val="tx1">
                    <a:lumMod val="85000"/>
                    <a:lumOff val="15000"/>
                  </a:schemeClr>
                </a:solidFill>
              </a:defRPr>
            </a:lvl5pPr>
            <a:lvl6pPr indent="0" algn="ctr" defTabSz="914400">
              <a:lnSpc>
                <a:spcPct val="100000"/>
              </a:lnSpc>
              <a:spcBef>
                <a:spcPts val="1000"/>
              </a:spcBef>
              <a:buClr>
                <a:schemeClr val="accent2"/>
              </a:buClr>
              <a:buFont typeface="Arial" panose="020B0604020202020204" pitchFamily="34" charset="0"/>
              <a:buNone/>
              <a:defRPr sz="1600"/>
            </a:lvl6pPr>
            <a:lvl7pPr indent="0" algn="ctr" defTabSz="914400">
              <a:lnSpc>
                <a:spcPct val="100000"/>
              </a:lnSpc>
              <a:spcBef>
                <a:spcPts val="1000"/>
              </a:spcBef>
              <a:buClr>
                <a:schemeClr val="accent2"/>
              </a:buClr>
              <a:buFont typeface="Arial" panose="020B0604020202020204" pitchFamily="34" charset="0"/>
              <a:buNone/>
              <a:defRPr sz="1600"/>
            </a:lvl7pPr>
            <a:lvl8pPr indent="0" algn="ctr" defTabSz="914400">
              <a:lnSpc>
                <a:spcPct val="100000"/>
              </a:lnSpc>
              <a:spcBef>
                <a:spcPts val="1000"/>
              </a:spcBef>
              <a:buClr>
                <a:schemeClr val="accent2"/>
              </a:buClr>
              <a:buFont typeface="Arial" panose="020B0604020202020204" pitchFamily="34" charset="0"/>
              <a:buNone/>
              <a:defRPr sz="1600" baseline="0"/>
            </a:lvl8pPr>
            <a:lvl9pPr indent="0" algn="ctr" defTabSz="914400">
              <a:lnSpc>
                <a:spcPct val="100000"/>
              </a:lnSpc>
              <a:spcBef>
                <a:spcPts val="1000"/>
              </a:spcBef>
              <a:buClr>
                <a:schemeClr val="accent2"/>
              </a:buClr>
              <a:buFont typeface="Arial" panose="020B0604020202020204" pitchFamily="34" charset="0"/>
              <a:buNone/>
              <a:defRPr sz="1600" baseline="0"/>
            </a:lvl9pPr>
          </a:lstStyle>
          <a:p>
            <a:r>
              <a:rPr lang="en-US" dirty="0">
                <a:solidFill>
                  <a:schemeClr val="tx1"/>
                </a:solidFill>
              </a:rPr>
              <a:t>     </a:t>
            </a:r>
            <a:r>
              <a:rPr lang="en-US" u="sng" dirty="0">
                <a:solidFill>
                  <a:schemeClr val="tx1"/>
                </a:solidFill>
              </a:rPr>
              <a:t>Son</a:t>
            </a:r>
            <a:r>
              <a:rPr lang="en-US" dirty="0">
                <a:solidFill>
                  <a:schemeClr val="tx1"/>
                </a:solidFill>
              </a:rPr>
              <a:t>					       </a:t>
            </a:r>
            <a:r>
              <a:rPr lang="en-US" u="sng" dirty="0">
                <a:solidFill>
                  <a:schemeClr val="tx1"/>
                </a:solidFill>
              </a:rPr>
              <a:t>Genesis 10</a:t>
            </a:r>
            <a:r>
              <a:rPr lang="en-US" dirty="0">
                <a:solidFill>
                  <a:schemeClr val="tx1"/>
                </a:solidFill>
              </a:rPr>
              <a:t>  	 </a:t>
            </a:r>
            <a:r>
              <a:rPr lang="en-US" b="0" u="sng" dirty="0">
                <a:solidFill>
                  <a:schemeClr val="tx1"/>
                </a:solidFill>
              </a:rPr>
              <a:t>Other</a:t>
            </a:r>
            <a:r>
              <a:rPr lang="en-US" u="sng" dirty="0">
                <a:solidFill>
                  <a:schemeClr val="tx1"/>
                </a:solidFill>
              </a:rPr>
              <a:t> </a:t>
            </a:r>
            <a:r>
              <a:rPr lang="en-US" b="0" u="sng" dirty="0">
                <a:solidFill>
                  <a:schemeClr val="tx1"/>
                </a:solidFill>
              </a:rPr>
              <a:t>Scripture</a:t>
            </a:r>
          </a:p>
          <a:p>
            <a:r>
              <a:rPr lang="en-US" dirty="0">
                <a:solidFill>
                  <a:schemeClr val="tx1"/>
                </a:solidFill>
              </a:rPr>
              <a:t>							</a:t>
            </a:r>
            <a:r>
              <a:rPr lang="en-US" b="0" dirty="0">
                <a:solidFill>
                  <a:schemeClr val="tx1"/>
                </a:solidFill>
              </a:rPr>
              <a:t>  1              	Genesis 9:18</a:t>
            </a:r>
          </a:p>
          <a:p>
            <a:r>
              <a:rPr lang="en-US" b="0" dirty="0">
                <a:solidFill>
                  <a:schemeClr val="tx1"/>
                </a:solidFill>
              </a:rPr>
              <a:t>1.  </a:t>
            </a:r>
            <a:r>
              <a:rPr lang="en-US" dirty="0">
                <a:solidFill>
                  <a:schemeClr val="tx1"/>
                </a:solidFill>
              </a:rPr>
              <a:t>Japheth</a:t>
            </a:r>
            <a:r>
              <a:rPr lang="en-US" b="0" dirty="0">
                <a:solidFill>
                  <a:schemeClr val="tx1"/>
                </a:solidFill>
              </a:rPr>
              <a:t> </a:t>
            </a:r>
            <a:r>
              <a:rPr lang="en-US" dirty="0">
                <a:solidFill>
                  <a:schemeClr val="tx1"/>
                </a:solidFill>
              </a:rPr>
              <a:t>is enlarged</a:t>
            </a:r>
            <a:r>
              <a:rPr lang="en-US" b="0" dirty="0">
                <a:solidFill>
                  <a:schemeClr val="tx1"/>
                </a:solidFill>
              </a:rPr>
              <a:t>			2-5		</a:t>
            </a:r>
          </a:p>
          <a:p>
            <a:r>
              <a:rPr lang="en-US" b="0" dirty="0">
                <a:solidFill>
                  <a:schemeClr val="tx1"/>
                </a:solidFill>
              </a:rPr>
              <a:t>          Gog and Magog						Ezekiel 38-39</a:t>
            </a:r>
          </a:p>
          <a:p>
            <a:r>
              <a:rPr lang="en-US" b="0" dirty="0">
                <a:solidFill>
                  <a:schemeClr val="tx1"/>
                </a:solidFill>
              </a:rPr>
              <a:t>2.  </a:t>
            </a:r>
            <a:r>
              <a:rPr lang="en-US" dirty="0">
                <a:solidFill>
                  <a:schemeClr val="tx1"/>
                </a:solidFill>
              </a:rPr>
              <a:t>Canaan  is cursed</a:t>
            </a:r>
            <a:r>
              <a:rPr lang="en-US" b="0" dirty="0">
                <a:solidFill>
                  <a:schemeClr val="tx1"/>
                </a:solidFill>
              </a:rPr>
              <a:t>				6-20		Leviticus 18</a:t>
            </a:r>
          </a:p>
          <a:p>
            <a:r>
              <a:rPr lang="en-US" b="0" dirty="0">
                <a:solidFill>
                  <a:schemeClr val="tx1"/>
                </a:solidFill>
              </a:rPr>
              <a:t>          Nimrod / Tower of Babel / Babylon		Revelation 17-18</a:t>
            </a:r>
          </a:p>
          <a:p>
            <a:r>
              <a:rPr lang="en-US" b="0" dirty="0">
                <a:solidFill>
                  <a:schemeClr val="tx1"/>
                </a:solidFill>
              </a:rPr>
              <a:t>3.  </a:t>
            </a:r>
            <a:r>
              <a:rPr lang="en-US" dirty="0">
                <a:solidFill>
                  <a:schemeClr val="tx1"/>
                </a:solidFill>
              </a:rPr>
              <a:t>Shem is blessed</a:t>
            </a:r>
            <a:r>
              <a:rPr lang="en-US" b="0" dirty="0">
                <a:solidFill>
                  <a:schemeClr val="tx1"/>
                </a:solidFill>
              </a:rPr>
              <a:t>				21-31 </a:t>
            </a:r>
          </a:p>
          <a:p>
            <a:r>
              <a:rPr lang="en-US" b="0" dirty="0">
                <a:solidFill>
                  <a:schemeClr val="tx1"/>
                </a:solidFill>
              </a:rPr>
              <a:t>          </a:t>
            </a:r>
            <a:r>
              <a:rPr lang="en-US" b="0" dirty="0" err="1">
                <a:solidFill>
                  <a:schemeClr val="tx1"/>
                </a:solidFill>
              </a:rPr>
              <a:t>Pelag</a:t>
            </a:r>
            <a:r>
              <a:rPr lang="en-US" b="0" dirty="0">
                <a:solidFill>
                  <a:schemeClr val="tx1"/>
                </a:solidFill>
              </a:rPr>
              <a:t> – earth divided			  32		Genesis 11:1-9</a:t>
            </a:r>
          </a:p>
          <a:p>
            <a:endParaRPr lang="en-US" b="0" dirty="0">
              <a:solidFill>
                <a:schemeClr val="tx1"/>
              </a:solidFill>
            </a:endParaRPr>
          </a:p>
          <a:p>
            <a:r>
              <a:rPr lang="en-US" b="0" dirty="0">
                <a:solidFill>
                  <a:schemeClr val="tx1"/>
                </a:solidFill>
              </a:rPr>
              <a:t>Next Sunday:  Genesis 11 -  The Tower of Babel 	</a:t>
            </a:r>
            <a:r>
              <a:rPr lang="en-US" dirty="0">
                <a:solidFill>
                  <a:schemeClr val="tx1"/>
                </a:solidFill>
              </a:rPr>
              <a:t>	</a:t>
            </a:r>
          </a:p>
        </p:txBody>
      </p:sp>
    </p:spTree>
    <p:extLst>
      <p:ext uri="{BB962C8B-B14F-4D97-AF65-F5344CB8AC3E}">
        <p14:creationId xmlns:p14="http://schemas.microsoft.com/office/powerpoint/2010/main" val="331881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0F0009-52CC-4719-9214-1DA8C0E5EF2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73195" y="114300"/>
            <a:ext cx="11896725" cy="6629399"/>
          </a:xfrm>
          <a:prstGeom prst="rect">
            <a:avLst/>
          </a:prstGeom>
          <a:noFill/>
        </p:spPr>
      </p:pic>
      <p:sp>
        <p:nvSpPr>
          <p:cNvPr id="2" name="Oval 1">
            <a:extLst>
              <a:ext uri="{FF2B5EF4-FFF2-40B4-BE49-F238E27FC236}">
                <a16:creationId xmlns:a16="http://schemas.microsoft.com/office/drawing/2014/main" id="{8CBC63BF-C318-44C2-A5E6-DF9A6233D566}"/>
              </a:ext>
            </a:extLst>
          </p:cNvPr>
          <p:cNvSpPr/>
          <p:nvPr/>
        </p:nvSpPr>
        <p:spPr>
          <a:xfrm>
            <a:off x="8515571" y="2601980"/>
            <a:ext cx="1057053" cy="1020314"/>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6593820-86F0-44C5-9A27-CD46F722BD58}"/>
              </a:ext>
            </a:extLst>
          </p:cNvPr>
          <p:cNvSpPr/>
          <p:nvPr/>
        </p:nvSpPr>
        <p:spPr>
          <a:xfrm>
            <a:off x="4910137" y="-95250"/>
            <a:ext cx="2586038" cy="10668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5454EDA-CAC3-4D9E-A11A-3CE7DA2D2475}"/>
              </a:ext>
            </a:extLst>
          </p:cNvPr>
          <p:cNvSpPr/>
          <p:nvPr/>
        </p:nvSpPr>
        <p:spPr>
          <a:xfrm>
            <a:off x="8629649" y="3924300"/>
            <a:ext cx="1323976" cy="11430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9EDFC2-1444-4940-B6C3-4108B9D80514}"/>
              </a:ext>
            </a:extLst>
          </p:cNvPr>
          <p:cNvSpPr/>
          <p:nvPr/>
        </p:nvSpPr>
        <p:spPr>
          <a:xfrm>
            <a:off x="2828924" y="4552950"/>
            <a:ext cx="1228725" cy="10668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6F8B85F6-141A-4136-A727-283C8E4077DB}"/>
              </a:ext>
            </a:extLst>
          </p:cNvPr>
          <p:cNvSpPr/>
          <p:nvPr/>
        </p:nvSpPr>
        <p:spPr>
          <a:xfrm>
            <a:off x="6591299" y="2852257"/>
            <a:ext cx="1228725" cy="576743"/>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Sign 7">
            <a:extLst>
              <a:ext uri="{FF2B5EF4-FFF2-40B4-BE49-F238E27FC236}">
                <a16:creationId xmlns:a16="http://schemas.microsoft.com/office/drawing/2014/main" id="{B35807E3-E66C-42D9-9C9C-DDA0A688BD26}"/>
              </a:ext>
            </a:extLst>
          </p:cNvPr>
          <p:cNvSpPr/>
          <p:nvPr/>
        </p:nvSpPr>
        <p:spPr>
          <a:xfrm>
            <a:off x="7770635" y="2185381"/>
            <a:ext cx="670795" cy="716692"/>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B0160898-0E6B-4C54-A4FB-59BC301005F1}"/>
              </a:ext>
            </a:extLst>
          </p:cNvPr>
          <p:cNvSpPr/>
          <p:nvPr/>
        </p:nvSpPr>
        <p:spPr>
          <a:xfrm>
            <a:off x="6023036" y="1317466"/>
            <a:ext cx="1055620" cy="751408"/>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6988B818-ECBE-4DC0-BEF4-9258EF84878D}"/>
              </a:ext>
            </a:extLst>
          </p:cNvPr>
          <p:cNvSpPr/>
          <p:nvPr/>
        </p:nvSpPr>
        <p:spPr>
          <a:xfrm>
            <a:off x="6362553" y="1767411"/>
            <a:ext cx="1055620" cy="751408"/>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Sign 12">
            <a:extLst>
              <a:ext uri="{FF2B5EF4-FFF2-40B4-BE49-F238E27FC236}">
                <a16:creationId xmlns:a16="http://schemas.microsoft.com/office/drawing/2014/main" id="{5BE6BE17-F25A-4196-9369-49213F020FA0}"/>
              </a:ext>
            </a:extLst>
          </p:cNvPr>
          <p:cNvSpPr/>
          <p:nvPr/>
        </p:nvSpPr>
        <p:spPr>
          <a:xfrm>
            <a:off x="9237842" y="2389220"/>
            <a:ext cx="1144290" cy="751408"/>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Sign 13">
            <a:extLst>
              <a:ext uri="{FF2B5EF4-FFF2-40B4-BE49-F238E27FC236}">
                <a16:creationId xmlns:a16="http://schemas.microsoft.com/office/drawing/2014/main" id="{39A19A8F-5C46-445C-8AA1-FDF5F3026550}"/>
              </a:ext>
            </a:extLst>
          </p:cNvPr>
          <p:cNvSpPr/>
          <p:nvPr/>
        </p:nvSpPr>
        <p:spPr>
          <a:xfrm>
            <a:off x="8564832" y="1907554"/>
            <a:ext cx="1144290" cy="824287"/>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Sign 14">
            <a:extLst>
              <a:ext uri="{FF2B5EF4-FFF2-40B4-BE49-F238E27FC236}">
                <a16:creationId xmlns:a16="http://schemas.microsoft.com/office/drawing/2014/main" id="{8C47320C-8D0A-45EA-A926-B904BD2FE7FF}"/>
              </a:ext>
            </a:extLst>
          </p:cNvPr>
          <p:cNvSpPr/>
          <p:nvPr/>
        </p:nvSpPr>
        <p:spPr>
          <a:xfrm>
            <a:off x="4907745" y="1907554"/>
            <a:ext cx="1349342" cy="751408"/>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37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31CCF0-7B95-4755-8FF8-86414296B6B0}"/>
              </a:ext>
            </a:extLst>
          </p:cNvPr>
          <p:cNvSpPr txBox="1"/>
          <p:nvPr/>
        </p:nvSpPr>
        <p:spPr>
          <a:xfrm>
            <a:off x="528637" y="764731"/>
            <a:ext cx="11530013" cy="5030929"/>
          </a:xfrm>
          <a:prstGeom prst="rect">
            <a:avLst/>
          </a:prstGeom>
          <a:noFill/>
        </p:spPr>
        <p:txBody>
          <a:bodyPr wrap="square">
            <a:spAutoFit/>
          </a:bodyPr>
          <a:lstStyle/>
          <a:p>
            <a:pPr>
              <a:lnSpc>
                <a:spcPct val="107000"/>
              </a:lnSpc>
              <a:spcAft>
                <a:spcPts val="800"/>
              </a:spcAft>
            </a:pPr>
            <a:r>
              <a:rPr lang="en-US" sz="2800" dirty="0">
                <a:hlinkClick r:id="rId2"/>
              </a:rPr>
              <a:t>Genesis 10 &amp; 11 - Babel - The Genesis Music Project – YouTube</a:t>
            </a:r>
            <a:r>
              <a:rPr lang="en-US" sz="2800" dirty="0"/>
              <a:t> </a:t>
            </a:r>
          </a:p>
          <a:p>
            <a:pPr>
              <a:lnSpc>
                <a:spcPct val="107000"/>
              </a:lnSpc>
              <a:spcAft>
                <a:spcPts val="800"/>
              </a:spcAft>
            </a:pPr>
            <a:r>
              <a:rPr lang="en-US" sz="2800" dirty="0"/>
              <a:t>(5 minutes,  43 seconds)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marR="0">
              <a:lnSpc>
                <a:spcPct val="107000"/>
              </a:lnSpc>
              <a:spcBef>
                <a:spcPts val="0"/>
              </a:spcBef>
              <a:spcAft>
                <a:spcPts val="800"/>
              </a:spcAft>
            </a:pPr>
            <a:endPar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https://youtu.be/Oya2fK0pfFk</a:t>
            </a:r>
            <a:r>
              <a:rPr lang="en-US" sz="2800" dirty="0">
                <a:effectLst/>
                <a:latin typeface="Calibri" panose="020F0502020204030204" pitchFamily="34" charset="0"/>
                <a:ea typeface="Calibri" panose="020F0502020204030204" pitchFamily="34" charset="0"/>
                <a:cs typeface="Times New Roman" panose="02020603050405020304" pitchFamily="18" charset="0"/>
              </a:rPr>
              <a:t>   Mary did you know YouTube Link</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Genesis 10 - KJV | Christian bible rap. - YouTube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Genesis 1 in song - In the Beginning - The Genesis Music Project – YouTube</a:t>
            </a:r>
            <a:endPar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hlinkClick r:id="rId6"/>
              </a:rPr>
              <a:t>Genesis 4 - Cain &amp; Abel - The Genesis Music Project - YouTube</a:t>
            </a:r>
            <a:endPar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hlinkClick r:id="rId7"/>
              </a:rPr>
              <a:t>Genesis 7 in song - The Flood - The Genesis Music Project – YouTube</a:t>
            </a:r>
            <a:endParaRPr lang="en-US" sz="2800" dirty="0"/>
          </a:p>
        </p:txBody>
      </p:sp>
    </p:spTree>
    <p:extLst>
      <p:ext uri="{BB962C8B-B14F-4D97-AF65-F5344CB8AC3E}">
        <p14:creationId xmlns:p14="http://schemas.microsoft.com/office/powerpoint/2010/main" val="496001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471</TotalTime>
  <Words>596</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Bookman Old Style</vt:lpstr>
      <vt:lpstr>Calibri</vt:lpstr>
      <vt:lpstr>Rockwell</vt:lpstr>
      <vt:lpstr>Damask</vt:lpstr>
      <vt:lpstr>PowerPoint Presentation</vt:lpstr>
      <vt:lpstr>In The Beginning - god – created - the heaven - and the earth </vt:lpstr>
      <vt:lpstr>Salem Witch Trials   The Scarlet Letter</vt:lpstr>
      <vt:lpstr>Salem Witch Trials (1692-1693) lead Judge John Hathorne (9 judges.  Judge Samuel Sewall led salem in repentance  w/prayer and fasting annually) and  The Scarlet Letter (1850) writer Nathaniel hawthorne  (He was born in salem,  Massachusetts bay colony.  He is the great-great grandson  of john hathorne.)</vt:lpstr>
      <vt:lpstr>Genesis 10 – Seventy (70) Nations from Shem, Ham, and Japheth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Salem Witch Trials   The Scarlet Letter</dc:title>
  <dc:creator>Bill Heath</dc:creator>
  <cp:lastModifiedBy>Bill Heath</cp:lastModifiedBy>
  <cp:revision>1</cp:revision>
  <cp:lastPrinted>2020-12-06T02:20:30Z</cp:lastPrinted>
  <dcterms:created xsi:type="dcterms:W3CDTF">2020-11-22T21:39:30Z</dcterms:created>
  <dcterms:modified xsi:type="dcterms:W3CDTF">2020-12-06T02:24:30Z</dcterms:modified>
</cp:coreProperties>
</file>