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comment1.xml" ContentType="application/vnd.openxmlformats-officedocument.presentationml.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1" r:id="rId1"/>
  </p:sldMasterIdLst>
  <p:notesMasterIdLst>
    <p:notesMasterId r:id="rId13"/>
  </p:notesMasterIdLst>
  <p:sldIdLst>
    <p:sldId id="278" r:id="rId2"/>
    <p:sldId id="280" r:id="rId3"/>
    <p:sldId id="279" r:id="rId4"/>
    <p:sldId id="266" r:id="rId5"/>
    <p:sldId id="276" r:id="rId6"/>
    <p:sldId id="277" r:id="rId7"/>
    <p:sldId id="275" r:id="rId8"/>
    <p:sldId id="281" r:id="rId9"/>
    <p:sldId id="274" r:id="rId10"/>
    <p:sldId id="282" r:id="rId11"/>
    <p:sldId id="283" r:id="rId12"/>
  </p:sldIdLst>
  <p:sldSz cx="12192000" cy="6858000"/>
  <p:notesSz cx="7077075" cy="9363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ill Heath" initials="BH" lastIdx="1" clrIdx="0">
    <p:extLst>
      <p:ext uri="{19B8F6BF-5375-455C-9EA6-DF929625EA0E}">
        <p15:presenceInfo xmlns:p15="http://schemas.microsoft.com/office/powerpoint/2012/main" userId="e5502471a9019be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5DE5BB3-0766-425D-BF4A-95565B786886}" v="135" dt="2020-12-13T01:38:40.10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40" autoAdjust="0"/>
    <p:restoredTop sz="94660"/>
  </p:normalViewPr>
  <p:slideViewPr>
    <p:cSldViewPr snapToGrid="0">
      <p:cViewPr varScale="1">
        <p:scale>
          <a:sx n="67" d="100"/>
          <a:sy n="67" d="100"/>
        </p:scale>
        <p:origin x="448" y="44"/>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49" d="100"/>
          <a:sy n="49" d="100"/>
        </p:scale>
        <p:origin x="2704" y="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ill Heath" userId="e5502471a9019beb" providerId="LiveId" clId="{F5DE5BB3-0766-425D-BF4A-95565B786886}"/>
    <pc:docChg chg="undo custSel mod addSld delSld modSld sldOrd">
      <pc:chgData name="Bill Heath" userId="e5502471a9019beb" providerId="LiveId" clId="{F5DE5BB3-0766-425D-BF4A-95565B786886}" dt="2020-12-13T01:43:54.187" v="4762" actId="1076"/>
      <pc:docMkLst>
        <pc:docMk/>
      </pc:docMkLst>
      <pc:sldChg chg="del">
        <pc:chgData name="Bill Heath" userId="e5502471a9019beb" providerId="LiveId" clId="{F5DE5BB3-0766-425D-BF4A-95565B786886}" dt="2020-12-07T02:02:42.318" v="29" actId="47"/>
        <pc:sldMkLst>
          <pc:docMk/>
          <pc:sldMk cId="2972043842" sldId="265"/>
        </pc:sldMkLst>
      </pc:sldChg>
      <pc:sldChg chg="addSp delSp modSp add del mod setBg delDesignElem">
        <pc:chgData name="Bill Heath" userId="e5502471a9019beb" providerId="LiveId" clId="{F5DE5BB3-0766-425D-BF4A-95565B786886}" dt="2020-12-09T02:08:04.137" v="3122" actId="403"/>
        <pc:sldMkLst>
          <pc:docMk/>
          <pc:sldMk cId="4070259302" sldId="266"/>
        </pc:sldMkLst>
        <pc:spChg chg="mod">
          <ac:chgData name="Bill Heath" userId="e5502471a9019beb" providerId="LiveId" clId="{F5DE5BB3-0766-425D-BF4A-95565B786886}" dt="2020-12-07T02:31:59.155" v="911" actId="14100"/>
          <ac:spMkLst>
            <pc:docMk/>
            <pc:sldMk cId="4070259302" sldId="266"/>
            <ac:spMk id="2" creationId="{78D43604-EEA4-4636-BB26-74559BD8EAA9}"/>
          </ac:spMkLst>
        </pc:spChg>
        <pc:spChg chg="add del mod">
          <ac:chgData name="Bill Heath" userId="e5502471a9019beb" providerId="LiveId" clId="{F5DE5BB3-0766-425D-BF4A-95565B786886}" dt="2020-12-07T03:10:32.579" v="1096" actId="1035"/>
          <ac:spMkLst>
            <pc:docMk/>
            <pc:sldMk cId="4070259302" sldId="266"/>
            <ac:spMk id="3" creationId="{058F2D84-C9CE-4B47-96F8-B32EDA8F7E2A}"/>
          </ac:spMkLst>
        </pc:spChg>
        <pc:spChg chg="add del">
          <ac:chgData name="Bill Heath" userId="e5502471a9019beb" providerId="LiveId" clId="{F5DE5BB3-0766-425D-BF4A-95565B786886}" dt="2020-12-07T02:20:56.679" v="48"/>
          <ac:spMkLst>
            <pc:docMk/>
            <pc:sldMk cId="4070259302" sldId="266"/>
            <ac:spMk id="6" creationId="{958986A6-B1ED-4D5A-98FF-245EE76534F1}"/>
          </ac:spMkLst>
        </pc:spChg>
        <pc:spChg chg="add del">
          <ac:chgData name="Bill Heath" userId="e5502471a9019beb" providerId="LiveId" clId="{F5DE5BB3-0766-425D-BF4A-95565B786886}" dt="2020-12-07T02:20:56.679" v="48"/>
          <ac:spMkLst>
            <pc:docMk/>
            <pc:sldMk cId="4070259302" sldId="266"/>
            <ac:spMk id="8" creationId="{E6075BC3-ED1B-452F-B46F-3A4203FBB701}"/>
          </ac:spMkLst>
        </pc:spChg>
        <pc:spChg chg="add del mod">
          <ac:chgData name="Bill Heath" userId="e5502471a9019beb" providerId="LiveId" clId="{F5DE5BB3-0766-425D-BF4A-95565B786886}" dt="2020-12-07T02:20:53.547" v="47" actId="478"/>
          <ac:spMkLst>
            <pc:docMk/>
            <pc:sldMk cId="4070259302" sldId="266"/>
            <ac:spMk id="9" creationId="{E1FDBB5F-E51C-4BE3-8C0E-19D24E24BEE8}"/>
          </ac:spMkLst>
        </pc:spChg>
        <pc:spChg chg="add mod">
          <ac:chgData name="Bill Heath" userId="e5502471a9019beb" providerId="LiveId" clId="{F5DE5BB3-0766-425D-BF4A-95565B786886}" dt="2020-12-07T03:10:45.457" v="1098" actId="14100"/>
          <ac:spMkLst>
            <pc:docMk/>
            <pc:sldMk cId="4070259302" sldId="266"/>
            <ac:spMk id="11" creationId="{88621C86-A31C-4CF0-A52B-70746E46C8FD}"/>
          </ac:spMkLst>
        </pc:spChg>
        <pc:spChg chg="add del mod">
          <ac:chgData name="Bill Heath" userId="e5502471a9019beb" providerId="LiveId" clId="{F5DE5BB3-0766-425D-BF4A-95565B786886}" dt="2020-12-07T02:25:09.445" v="56"/>
          <ac:spMkLst>
            <pc:docMk/>
            <pc:sldMk cId="4070259302" sldId="266"/>
            <ac:spMk id="12" creationId="{ECF1F5C0-6D4A-4F94-BA34-3A3A3B10A084}"/>
          </ac:spMkLst>
        </pc:spChg>
        <pc:spChg chg="add mod">
          <ac:chgData name="Bill Heath" userId="e5502471a9019beb" providerId="LiveId" clId="{F5DE5BB3-0766-425D-BF4A-95565B786886}" dt="2020-12-09T02:08:04.137" v="3122" actId="403"/>
          <ac:spMkLst>
            <pc:docMk/>
            <pc:sldMk cId="4070259302" sldId="266"/>
            <ac:spMk id="13" creationId="{AE195348-F335-4A08-A7A4-B1479C9F801D}"/>
          </ac:spMkLst>
        </pc:spChg>
        <pc:spChg chg="del">
          <ac:chgData name="Bill Heath" userId="e5502471a9019beb" providerId="LiveId" clId="{F5DE5BB3-0766-425D-BF4A-95565B786886}" dt="2020-12-07T02:07:14.592" v="35"/>
          <ac:spMkLst>
            <pc:docMk/>
            <pc:sldMk cId="4070259302" sldId="266"/>
            <ac:spMk id="1032" creationId="{137AAE58-B7D3-483F-829E-637C98F7FD97}"/>
          </ac:spMkLst>
        </pc:spChg>
        <pc:picChg chg="del">
          <ac:chgData name="Bill Heath" userId="e5502471a9019beb" providerId="LiveId" clId="{F5DE5BB3-0766-425D-BF4A-95565B786886}" dt="2020-12-07T02:21:42.555" v="50" actId="478"/>
          <ac:picMkLst>
            <pc:docMk/>
            <pc:sldMk cId="4070259302" sldId="266"/>
            <ac:picMk id="4" creationId="{4606468A-8F65-43FA-ABCF-46AADBB18C9A}"/>
          </ac:picMkLst>
        </pc:picChg>
        <pc:picChg chg="add del">
          <ac:chgData name="Bill Heath" userId="e5502471a9019beb" providerId="LiveId" clId="{F5DE5BB3-0766-425D-BF4A-95565B786886}" dt="2020-11-22T21:47:21.975" v="2" actId="478"/>
          <ac:picMkLst>
            <pc:docMk/>
            <pc:sldMk cId="4070259302" sldId="266"/>
            <ac:picMk id="4" creationId="{A6F6D9F6-69DB-4C7E-8BCF-CC86A0A3074F}"/>
          </ac:picMkLst>
        </pc:picChg>
        <pc:picChg chg="del">
          <ac:chgData name="Bill Heath" userId="e5502471a9019beb" providerId="LiveId" clId="{F5DE5BB3-0766-425D-BF4A-95565B786886}" dt="2020-12-07T02:22:14.374" v="52" actId="478"/>
          <ac:picMkLst>
            <pc:docMk/>
            <pc:sldMk cId="4070259302" sldId="266"/>
            <ac:picMk id="5" creationId="{50C0380F-F021-4B0D-BE8E-017F9FDD1812}"/>
          </ac:picMkLst>
        </pc:picChg>
        <pc:picChg chg="add mod">
          <ac:chgData name="Bill Heath" userId="e5502471a9019beb" providerId="LiveId" clId="{F5DE5BB3-0766-425D-BF4A-95565B786886}" dt="2020-12-07T02:31:30.142" v="904" actId="1076"/>
          <ac:picMkLst>
            <pc:docMk/>
            <pc:sldMk cId="4070259302" sldId="266"/>
            <ac:picMk id="10" creationId="{141C054D-693E-44D6-854D-4AFDA3721C27}"/>
          </ac:picMkLst>
        </pc:picChg>
        <pc:picChg chg="del">
          <ac:chgData name="Bill Heath" userId="e5502471a9019beb" providerId="LiveId" clId="{F5DE5BB3-0766-425D-BF4A-95565B786886}" dt="2020-11-22T21:47:14.971" v="0" actId="478"/>
          <ac:picMkLst>
            <pc:docMk/>
            <pc:sldMk cId="4070259302" sldId="266"/>
            <ac:picMk id="1026" creationId="{A19C37B1-EB1E-4304-83EE-C5F600B0D92B}"/>
          </ac:picMkLst>
        </pc:picChg>
        <pc:picChg chg="add del">
          <ac:chgData name="Bill Heath" userId="e5502471a9019beb" providerId="LiveId" clId="{F5DE5BB3-0766-425D-BF4A-95565B786886}" dt="2020-12-07T02:20:56.679" v="48"/>
          <ac:picMkLst>
            <pc:docMk/>
            <pc:sldMk cId="4070259302" sldId="266"/>
            <ac:picMk id="1026" creationId="{F34303D4-A0B9-4E2C-AC76-E5BCF33F5200}"/>
          </ac:picMkLst>
        </pc:picChg>
        <pc:picChg chg="add mod">
          <ac:chgData name="Bill Heath" userId="e5502471a9019beb" providerId="LiveId" clId="{F5DE5BB3-0766-425D-BF4A-95565B786886}" dt="2020-11-22T21:48:07.174" v="5" actId="1076"/>
          <ac:picMkLst>
            <pc:docMk/>
            <pc:sldMk cId="4070259302" sldId="266"/>
            <ac:picMk id="1028" creationId="{50FE9C72-A259-4FD0-BBF1-236B82703DDD}"/>
          </ac:picMkLst>
        </pc:picChg>
        <pc:picChg chg="add">
          <ac:chgData name="Bill Heath" userId="e5502471a9019beb" providerId="LiveId" clId="{F5DE5BB3-0766-425D-BF4A-95565B786886}" dt="2020-11-22T21:49:46.961" v="6"/>
          <ac:picMkLst>
            <pc:docMk/>
            <pc:sldMk cId="4070259302" sldId="266"/>
            <ac:picMk id="1030" creationId="{9AABA7B3-427E-45A1-BA6F-2362F89E7AB2}"/>
          </ac:picMkLst>
        </pc:picChg>
      </pc:sldChg>
      <pc:sldChg chg="addSp delSp del mod">
        <pc:chgData name="Bill Heath" userId="e5502471a9019beb" providerId="LiveId" clId="{F5DE5BB3-0766-425D-BF4A-95565B786886}" dt="2020-12-07T02:06:10.644" v="33" actId="2696"/>
        <pc:sldMkLst>
          <pc:docMk/>
          <pc:sldMk cId="4216252256" sldId="271"/>
        </pc:sldMkLst>
        <pc:spChg chg="del">
          <ac:chgData name="Bill Heath" userId="e5502471a9019beb" providerId="LiveId" clId="{F5DE5BB3-0766-425D-BF4A-95565B786886}" dt="2020-11-22T21:58:48.918" v="27" actId="478"/>
          <ac:spMkLst>
            <pc:docMk/>
            <pc:sldMk cId="4216252256" sldId="271"/>
            <ac:spMk id="6" creationId="{A6820E82-D76C-4549-89B9-2DC7B8479D23}"/>
          </ac:spMkLst>
        </pc:spChg>
        <pc:picChg chg="del">
          <ac:chgData name="Bill Heath" userId="e5502471a9019beb" providerId="LiveId" clId="{F5DE5BB3-0766-425D-BF4A-95565B786886}" dt="2020-11-22T21:58:44.839" v="26" actId="478"/>
          <ac:picMkLst>
            <pc:docMk/>
            <pc:sldMk cId="4216252256" sldId="271"/>
            <ac:picMk id="4" creationId="{851B3281-0E8D-4C88-9CAE-A706A21F4218}"/>
          </ac:picMkLst>
        </pc:picChg>
        <pc:picChg chg="add">
          <ac:chgData name="Bill Heath" userId="e5502471a9019beb" providerId="LiveId" clId="{F5DE5BB3-0766-425D-BF4A-95565B786886}" dt="2020-11-22T22:03:50.901" v="28"/>
          <ac:picMkLst>
            <pc:docMk/>
            <pc:sldMk cId="4216252256" sldId="271"/>
            <ac:picMk id="4098" creationId="{B3636AB0-F6A5-4365-B5B9-EAC390E2274E}"/>
          </ac:picMkLst>
        </pc:picChg>
      </pc:sldChg>
      <pc:sldChg chg="addSp delSp modSp del mod ord setBg">
        <pc:chgData name="Bill Heath" userId="e5502471a9019beb" providerId="LiveId" clId="{F5DE5BB3-0766-425D-BF4A-95565B786886}" dt="2020-12-07T02:05:11.905" v="31" actId="2696"/>
        <pc:sldMkLst>
          <pc:docMk/>
          <pc:sldMk cId="540117292" sldId="272"/>
        </pc:sldMkLst>
        <pc:picChg chg="del">
          <ac:chgData name="Bill Heath" userId="e5502471a9019beb" providerId="LiveId" clId="{F5DE5BB3-0766-425D-BF4A-95565B786886}" dt="2020-11-22T21:52:56.885" v="8" actId="478"/>
          <ac:picMkLst>
            <pc:docMk/>
            <pc:sldMk cId="540117292" sldId="272"/>
            <ac:picMk id="5" creationId="{38A491F4-E2D3-4520-B579-7D52D61F00BA}"/>
          </ac:picMkLst>
        </pc:picChg>
        <pc:picChg chg="add mod">
          <ac:chgData name="Bill Heath" userId="e5502471a9019beb" providerId="LiveId" clId="{F5DE5BB3-0766-425D-BF4A-95565B786886}" dt="2020-11-22T21:54:42.783" v="13" actId="26606"/>
          <ac:picMkLst>
            <pc:docMk/>
            <pc:sldMk cId="540117292" sldId="272"/>
            <ac:picMk id="2050" creationId="{0258C4D8-40AE-4614-88B0-091AAC7C2DAC}"/>
          </ac:picMkLst>
        </pc:picChg>
        <pc:picChg chg="add mod">
          <ac:chgData name="Bill Heath" userId="e5502471a9019beb" providerId="LiveId" clId="{F5DE5BB3-0766-425D-BF4A-95565B786886}" dt="2020-11-22T21:54:42.783" v="13" actId="26606"/>
          <ac:picMkLst>
            <pc:docMk/>
            <pc:sldMk cId="540117292" sldId="272"/>
            <ac:picMk id="2052" creationId="{89FAFFB5-5102-484A-A91A-A4D83DD209BF}"/>
          </ac:picMkLst>
        </pc:picChg>
      </pc:sldChg>
      <pc:sldChg chg="addSp delSp modSp del mod setBg">
        <pc:chgData name="Bill Heath" userId="e5502471a9019beb" providerId="LiveId" clId="{F5DE5BB3-0766-425D-BF4A-95565B786886}" dt="2020-12-07T02:05:44.805" v="32" actId="2696"/>
        <pc:sldMkLst>
          <pc:docMk/>
          <pc:sldMk cId="3114375520" sldId="273"/>
        </pc:sldMkLst>
        <pc:picChg chg="del">
          <ac:chgData name="Bill Heath" userId="e5502471a9019beb" providerId="LiveId" clId="{F5DE5BB3-0766-425D-BF4A-95565B786886}" dt="2020-11-22T21:54:59.816" v="14" actId="478"/>
          <ac:picMkLst>
            <pc:docMk/>
            <pc:sldMk cId="3114375520" sldId="273"/>
            <ac:picMk id="3" creationId="{350F0009-52CC-4719-9214-1DA8C0E5EF2A}"/>
          </ac:picMkLst>
        </pc:picChg>
        <pc:picChg chg="add mod ord">
          <ac:chgData name="Bill Heath" userId="e5502471a9019beb" providerId="LiveId" clId="{F5DE5BB3-0766-425D-BF4A-95565B786886}" dt="2020-11-22T21:58:22.551" v="25" actId="26606"/>
          <ac:picMkLst>
            <pc:docMk/>
            <pc:sldMk cId="3114375520" sldId="273"/>
            <ac:picMk id="3074" creationId="{5EBF3D04-9E45-45FD-80F6-28D13602C3E6}"/>
          </ac:picMkLst>
        </pc:picChg>
        <pc:picChg chg="add mod">
          <ac:chgData name="Bill Heath" userId="e5502471a9019beb" providerId="LiveId" clId="{F5DE5BB3-0766-425D-BF4A-95565B786886}" dt="2020-11-22T21:58:22.551" v="25" actId="26606"/>
          <ac:picMkLst>
            <pc:docMk/>
            <pc:sldMk cId="3114375520" sldId="273"/>
            <ac:picMk id="3076" creationId="{73F5733B-A4C0-4937-A456-3E003965BA9E}"/>
          </ac:picMkLst>
        </pc:picChg>
      </pc:sldChg>
      <pc:sldChg chg="addSp delSp modSp mod setBg">
        <pc:chgData name="Bill Heath" userId="e5502471a9019beb" providerId="LiveId" clId="{F5DE5BB3-0766-425D-BF4A-95565B786886}" dt="2020-12-13T01:31:01.114" v="4568" actId="1076"/>
        <pc:sldMkLst>
          <pc:docMk/>
          <pc:sldMk cId="4218736358" sldId="274"/>
        </pc:sldMkLst>
        <pc:spChg chg="add mod">
          <ac:chgData name="Bill Heath" userId="e5502471a9019beb" providerId="LiveId" clId="{F5DE5BB3-0766-425D-BF4A-95565B786886}" dt="2020-12-13T01:22:50.524" v="4497" actId="14100"/>
          <ac:spMkLst>
            <pc:docMk/>
            <pc:sldMk cId="4218736358" sldId="274"/>
            <ac:spMk id="2" creationId="{DEAA7DCE-362E-49A0-A07D-3BFA19E39FB0}"/>
          </ac:spMkLst>
        </pc:spChg>
        <pc:spChg chg="add mod">
          <ac:chgData name="Bill Heath" userId="e5502471a9019beb" providerId="LiveId" clId="{F5DE5BB3-0766-425D-BF4A-95565B786886}" dt="2020-12-13T01:23:16.292" v="4500" actId="1076"/>
          <ac:spMkLst>
            <pc:docMk/>
            <pc:sldMk cId="4218736358" sldId="274"/>
            <ac:spMk id="3" creationId="{73E20F79-23C2-47EB-8E02-75F63DBE5D3E}"/>
          </ac:spMkLst>
        </pc:spChg>
        <pc:spChg chg="add mod">
          <ac:chgData name="Bill Heath" userId="e5502471a9019beb" providerId="LiveId" clId="{F5DE5BB3-0766-425D-BF4A-95565B786886}" dt="2020-12-13T01:20:59.494" v="4475" actId="14100"/>
          <ac:spMkLst>
            <pc:docMk/>
            <pc:sldMk cId="4218736358" sldId="274"/>
            <ac:spMk id="4" creationId="{A3895C24-1EB0-4420-8A9F-D079735C409C}"/>
          </ac:spMkLst>
        </pc:spChg>
        <pc:spChg chg="add mod">
          <ac:chgData name="Bill Heath" userId="e5502471a9019beb" providerId="LiveId" clId="{F5DE5BB3-0766-425D-BF4A-95565B786886}" dt="2020-12-13T01:19:44.513" v="4468" actId="1076"/>
          <ac:spMkLst>
            <pc:docMk/>
            <pc:sldMk cId="4218736358" sldId="274"/>
            <ac:spMk id="5" creationId="{EA707892-92C5-4C1E-B8B9-D11D2AD17697}"/>
          </ac:spMkLst>
        </pc:spChg>
        <pc:spChg chg="del mod ord">
          <ac:chgData name="Bill Heath" userId="e5502471a9019beb" providerId="LiveId" clId="{F5DE5BB3-0766-425D-BF4A-95565B786886}" dt="2020-12-09T13:49:23.731" v="3741" actId="478"/>
          <ac:spMkLst>
            <pc:docMk/>
            <pc:sldMk cId="4218736358" sldId="274"/>
            <ac:spMk id="6" creationId="{A6820E82-D76C-4549-89B9-2DC7B8479D23}"/>
          </ac:spMkLst>
        </pc:spChg>
        <pc:spChg chg="add mod">
          <ac:chgData name="Bill Heath" userId="e5502471a9019beb" providerId="LiveId" clId="{F5DE5BB3-0766-425D-BF4A-95565B786886}" dt="2020-12-13T01:29:07.659" v="4547" actId="14100"/>
          <ac:spMkLst>
            <pc:docMk/>
            <pc:sldMk cId="4218736358" sldId="274"/>
            <ac:spMk id="6" creationId="{CBDBB1EB-90BB-4227-A2A6-C3EBA0E41904}"/>
          </ac:spMkLst>
        </pc:spChg>
        <pc:spChg chg="add mod">
          <ac:chgData name="Bill Heath" userId="e5502471a9019beb" providerId="LiveId" clId="{F5DE5BB3-0766-425D-BF4A-95565B786886}" dt="2020-12-13T01:22:56.870" v="4498" actId="1076"/>
          <ac:spMkLst>
            <pc:docMk/>
            <pc:sldMk cId="4218736358" sldId="274"/>
            <ac:spMk id="7" creationId="{38BDE3FD-2F8B-4F49-A51A-68FB0E7D3545}"/>
          </ac:spMkLst>
        </pc:spChg>
        <pc:spChg chg="add mod">
          <ac:chgData name="Bill Heath" userId="e5502471a9019beb" providerId="LiveId" clId="{F5DE5BB3-0766-425D-BF4A-95565B786886}" dt="2020-12-13T01:29:45.008" v="4549" actId="1076"/>
          <ac:spMkLst>
            <pc:docMk/>
            <pc:sldMk cId="4218736358" sldId="274"/>
            <ac:spMk id="8" creationId="{A9963630-D580-41E5-9C49-A28F7275990F}"/>
          </ac:spMkLst>
        </pc:spChg>
        <pc:spChg chg="add del mod">
          <ac:chgData name="Bill Heath" userId="e5502471a9019beb" providerId="LiveId" clId="{F5DE5BB3-0766-425D-BF4A-95565B786886}" dt="2020-12-13T01:25:49.379" v="4518" actId="478"/>
          <ac:spMkLst>
            <pc:docMk/>
            <pc:sldMk cId="4218736358" sldId="274"/>
            <ac:spMk id="9" creationId="{9EF0000C-3308-4679-BAB6-035F72E395EB}"/>
          </ac:spMkLst>
        </pc:spChg>
        <pc:spChg chg="add del mod">
          <ac:chgData name="Bill Heath" userId="e5502471a9019beb" providerId="LiveId" clId="{F5DE5BB3-0766-425D-BF4A-95565B786886}" dt="2020-12-13T01:26:33.609" v="4523" actId="478"/>
          <ac:spMkLst>
            <pc:docMk/>
            <pc:sldMk cId="4218736358" sldId="274"/>
            <ac:spMk id="10" creationId="{A23E80CD-7187-4F4F-AF9D-21D8608DCDA3}"/>
          </ac:spMkLst>
        </pc:spChg>
        <pc:spChg chg="add mod">
          <ac:chgData name="Bill Heath" userId="e5502471a9019beb" providerId="LiveId" clId="{F5DE5BB3-0766-425D-BF4A-95565B786886}" dt="2020-12-13T01:27:57.841" v="4532" actId="14100"/>
          <ac:spMkLst>
            <pc:docMk/>
            <pc:sldMk cId="4218736358" sldId="274"/>
            <ac:spMk id="12" creationId="{B76B4EA1-9445-4018-B228-C6E342B606A6}"/>
          </ac:spMkLst>
        </pc:spChg>
        <pc:spChg chg="add mod">
          <ac:chgData name="Bill Heath" userId="e5502471a9019beb" providerId="LiveId" clId="{F5DE5BB3-0766-425D-BF4A-95565B786886}" dt="2020-12-13T01:29:17.580" v="4548" actId="1076"/>
          <ac:spMkLst>
            <pc:docMk/>
            <pc:sldMk cId="4218736358" sldId="274"/>
            <ac:spMk id="14" creationId="{4311A9DF-E8D3-42E0-AF3B-B559DE8D306A}"/>
          </ac:spMkLst>
        </pc:spChg>
        <pc:spChg chg="add del">
          <ac:chgData name="Bill Heath" userId="e5502471a9019beb" providerId="LiveId" clId="{F5DE5BB3-0766-425D-BF4A-95565B786886}" dt="2020-12-09T13:50:43.629" v="3749" actId="26606"/>
          <ac:spMkLst>
            <pc:docMk/>
            <pc:sldMk cId="4218736358" sldId="274"/>
            <ac:spMk id="14" creationId="{BD1CAB03-F6A4-4736-85F6-261056424D9D}"/>
          </ac:spMkLst>
        </pc:spChg>
        <pc:spChg chg="add mod">
          <ac:chgData name="Bill Heath" userId="e5502471a9019beb" providerId="LiveId" clId="{F5DE5BB3-0766-425D-BF4A-95565B786886}" dt="2020-12-13T01:31:01.114" v="4568" actId="1076"/>
          <ac:spMkLst>
            <pc:docMk/>
            <pc:sldMk cId="4218736358" sldId="274"/>
            <ac:spMk id="15" creationId="{8B13350A-19CF-4341-9F6C-4E9443E40F6A}"/>
          </ac:spMkLst>
        </pc:spChg>
        <pc:spChg chg="add del">
          <ac:chgData name="Bill Heath" userId="e5502471a9019beb" providerId="LiveId" clId="{F5DE5BB3-0766-425D-BF4A-95565B786886}" dt="2020-12-09T13:50:43.629" v="3749" actId="26606"/>
          <ac:spMkLst>
            <pc:docMk/>
            <pc:sldMk cId="4218736358" sldId="274"/>
            <ac:spMk id="16" creationId="{3E2321B3-5D47-422E-8DD6-192DA485FF63}"/>
          </ac:spMkLst>
        </pc:spChg>
        <pc:picChg chg="add del mod">
          <ac:chgData name="Bill Heath" userId="e5502471a9019beb" providerId="LiveId" clId="{F5DE5BB3-0766-425D-BF4A-95565B786886}" dt="2020-12-09T13:48:38.400" v="3731" actId="478"/>
          <ac:picMkLst>
            <pc:docMk/>
            <pc:sldMk cId="4218736358" sldId="274"/>
            <ac:picMk id="3" creationId="{940334D3-E4D1-442D-8507-7D2C93716316}"/>
          </ac:picMkLst>
        </pc:picChg>
        <pc:picChg chg="del">
          <ac:chgData name="Bill Heath" userId="e5502471a9019beb" providerId="LiveId" clId="{F5DE5BB3-0766-425D-BF4A-95565B786886}" dt="2020-12-09T13:16:20.291" v="3727" actId="478"/>
          <ac:picMkLst>
            <pc:docMk/>
            <pc:sldMk cId="4218736358" sldId="274"/>
            <ac:picMk id="4" creationId="{851B3281-0E8D-4C88-9CAE-A706A21F4218}"/>
          </ac:picMkLst>
        </pc:picChg>
        <pc:picChg chg="add del mod">
          <ac:chgData name="Bill Heath" userId="e5502471a9019beb" providerId="LiveId" clId="{F5DE5BB3-0766-425D-BF4A-95565B786886}" dt="2020-12-09T13:48:58.575" v="3735" actId="478"/>
          <ac:picMkLst>
            <pc:docMk/>
            <pc:sldMk cId="4218736358" sldId="274"/>
            <ac:picMk id="7" creationId="{810254E8-1C68-4087-8086-B702CD375F69}"/>
          </ac:picMkLst>
        </pc:picChg>
        <pc:picChg chg="add del mod">
          <ac:chgData name="Bill Heath" userId="e5502471a9019beb" providerId="LiveId" clId="{F5DE5BB3-0766-425D-BF4A-95565B786886}" dt="2020-12-09T13:49:39.580" v="3742" actId="478"/>
          <ac:picMkLst>
            <pc:docMk/>
            <pc:sldMk cId="4218736358" sldId="274"/>
            <ac:picMk id="9" creationId="{B5113073-0B13-4AFE-B13C-750A276F018A}"/>
          </ac:picMkLst>
        </pc:picChg>
        <pc:picChg chg="add del mod ord">
          <ac:chgData name="Bill Heath" userId="e5502471a9019beb" providerId="LiveId" clId="{F5DE5BB3-0766-425D-BF4A-95565B786886}" dt="2020-12-09T13:50:49.605" v="3750" actId="478"/>
          <ac:picMkLst>
            <pc:docMk/>
            <pc:sldMk cId="4218736358" sldId="274"/>
            <ac:picMk id="11" creationId="{D8FA79F3-A867-4864-9548-8339AEB189F6}"/>
          </ac:picMkLst>
        </pc:picChg>
        <pc:picChg chg="add mod">
          <ac:chgData name="Bill Heath" userId="e5502471a9019beb" providerId="LiveId" clId="{F5DE5BB3-0766-425D-BF4A-95565B786886}" dt="2020-12-13T01:23:09.534" v="4499" actId="1076"/>
          <ac:picMkLst>
            <pc:docMk/>
            <pc:sldMk cId="4218736358" sldId="274"/>
            <ac:picMk id="13" creationId="{3BB182ED-EC4F-488E-A9BC-D6E46C2D4CC5}"/>
          </ac:picMkLst>
        </pc:picChg>
      </pc:sldChg>
      <pc:sldChg chg="addSp delSp mod">
        <pc:chgData name="Bill Heath" userId="e5502471a9019beb" providerId="LiveId" clId="{F5DE5BB3-0766-425D-BF4A-95565B786886}" dt="2020-12-07T02:32:31.862" v="913" actId="22"/>
        <pc:sldMkLst>
          <pc:docMk/>
          <pc:sldMk cId="2395282071" sldId="275"/>
        </pc:sldMkLst>
        <pc:spChg chg="add del">
          <ac:chgData name="Bill Heath" userId="e5502471a9019beb" providerId="LiveId" clId="{F5DE5BB3-0766-425D-BF4A-95565B786886}" dt="2020-12-07T02:32:31.862" v="913" actId="22"/>
          <ac:spMkLst>
            <pc:docMk/>
            <pc:sldMk cId="2395282071" sldId="275"/>
            <ac:spMk id="16" creationId="{F4984DC5-92F3-4155-80AB-27E35D765177}"/>
          </ac:spMkLst>
        </pc:spChg>
      </pc:sldChg>
      <pc:sldChg chg="modSp mod">
        <pc:chgData name="Bill Heath" userId="e5502471a9019beb" providerId="LiveId" clId="{F5DE5BB3-0766-425D-BF4A-95565B786886}" dt="2020-12-07T02:10:29.983" v="44" actId="14100"/>
        <pc:sldMkLst>
          <pc:docMk/>
          <pc:sldMk cId="3476282771" sldId="276"/>
        </pc:sldMkLst>
        <pc:spChg chg="mod">
          <ac:chgData name="Bill Heath" userId="e5502471a9019beb" providerId="LiveId" clId="{F5DE5BB3-0766-425D-BF4A-95565B786886}" dt="2020-12-07T02:10:29.983" v="44" actId="14100"/>
          <ac:spMkLst>
            <pc:docMk/>
            <pc:sldMk cId="3476282771" sldId="276"/>
            <ac:spMk id="4" creationId="{FFBE4367-66C6-49D3-9BAD-0534C5923379}"/>
          </ac:spMkLst>
        </pc:spChg>
      </pc:sldChg>
      <pc:sldChg chg="addSp delSp modSp add mod ord addCm">
        <pc:chgData name="Bill Heath" userId="e5502471a9019beb" providerId="LiveId" clId="{F5DE5BB3-0766-425D-BF4A-95565B786886}" dt="2020-12-13T01:17:49.373" v="4459" actId="20577"/>
        <pc:sldMkLst>
          <pc:docMk/>
          <pc:sldMk cId="3623793713" sldId="277"/>
        </pc:sldMkLst>
        <pc:spChg chg="add mod">
          <ac:chgData name="Bill Heath" userId="e5502471a9019beb" providerId="LiveId" clId="{F5DE5BB3-0766-425D-BF4A-95565B786886}" dt="2020-12-13T01:15:02.763" v="4391" actId="6549"/>
          <ac:spMkLst>
            <pc:docMk/>
            <pc:sldMk cId="3623793713" sldId="277"/>
            <ac:spMk id="2" creationId="{18EFB107-59B3-467E-98C8-C2405F3B1D51}"/>
          </ac:spMkLst>
        </pc:spChg>
        <pc:spChg chg="del">
          <ac:chgData name="Bill Heath" userId="e5502471a9019beb" providerId="LiveId" clId="{F5DE5BB3-0766-425D-BF4A-95565B786886}" dt="2020-12-07T02:33:02.178" v="924" actId="478"/>
          <ac:spMkLst>
            <pc:docMk/>
            <pc:sldMk cId="3623793713" sldId="277"/>
            <ac:spMk id="2" creationId="{8CBC63BF-C318-44C2-A5E6-DF9A6233D566}"/>
          </ac:spMkLst>
        </pc:spChg>
        <pc:spChg chg="del">
          <ac:chgData name="Bill Heath" userId="e5502471a9019beb" providerId="LiveId" clId="{F5DE5BB3-0766-425D-BF4A-95565B786886}" dt="2020-12-07T02:32:53.515" v="916" actId="478"/>
          <ac:spMkLst>
            <pc:docMk/>
            <pc:sldMk cId="3623793713" sldId="277"/>
            <ac:spMk id="4" creationId="{B6593820-86F0-44C5-9A27-CD46F722BD58}"/>
          </ac:spMkLst>
        </pc:spChg>
        <pc:spChg chg="del">
          <ac:chgData name="Bill Heath" userId="e5502471a9019beb" providerId="LiveId" clId="{F5DE5BB3-0766-425D-BF4A-95565B786886}" dt="2020-12-07T02:33:03.845" v="925" actId="478"/>
          <ac:spMkLst>
            <pc:docMk/>
            <pc:sldMk cId="3623793713" sldId="277"/>
            <ac:spMk id="5" creationId="{E5454EDA-CAC3-4D9E-A11A-3CE7DA2D2475}"/>
          </ac:spMkLst>
        </pc:spChg>
        <pc:spChg chg="del">
          <ac:chgData name="Bill Heath" userId="e5502471a9019beb" providerId="LiveId" clId="{F5DE5BB3-0766-425D-BF4A-95565B786886}" dt="2020-12-07T02:33:05.829" v="926" actId="478"/>
          <ac:spMkLst>
            <pc:docMk/>
            <pc:sldMk cId="3623793713" sldId="277"/>
            <ac:spMk id="6" creationId="{1C9EDFC2-1444-4940-B6C3-4108B9D80514}"/>
          </ac:spMkLst>
        </pc:spChg>
        <pc:spChg chg="del">
          <ac:chgData name="Bill Heath" userId="e5502471a9019beb" providerId="LiveId" clId="{F5DE5BB3-0766-425D-BF4A-95565B786886}" dt="2020-12-07T02:32:57.572" v="920" actId="478"/>
          <ac:spMkLst>
            <pc:docMk/>
            <pc:sldMk cId="3623793713" sldId="277"/>
            <ac:spMk id="7" creationId="{6F8B85F6-141A-4136-A727-283C8E4077DB}"/>
          </ac:spMkLst>
        </pc:spChg>
        <pc:spChg chg="del">
          <ac:chgData name="Bill Heath" userId="e5502471a9019beb" providerId="LiveId" clId="{F5DE5BB3-0766-425D-BF4A-95565B786886}" dt="2020-12-07T02:32:58.342" v="921" actId="478"/>
          <ac:spMkLst>
            <pc:docMk/>
            <pc:sldMk cId="3623793713" sldId="277"/>
            <ac:spMk id="8" creationId="{B35807E3-E66C-42D9-9C9C-DDA0A688BD26}"/>
          </ac:spMkLst>
        </pc:spChg>
        <pc:spChg chg="del">
          <ac:chgData name="Bill Heath" userId="e5502471a9019beb" providerId="LiveId" clId="{F5DE5BB3-0766-425D-BF4A-95565B786886}" dt="2020-12-07T02:32:54.489" v="917" actId="478"/>
          <ac:spMkLst>
            <pc:docMk/>
            <pc:sldMk cId="3623793713" sldId="277"/>
            <ac:spMk id="9" creationId="{B0160898-0E6B-4C54-A4FB-59BC301005F1}"/>
          </ac:spMkLst>
        </pc:spChg>
        <pc:spChg chg="del">
          <ac:chgData name="Bill Heath" userId="e5502471a9019beb" providerId="LiveId" clId="{F5DE5BB3-0766-425D-BF4A-95565B786886}" dt="2020-12-07T02:32:55.296" v="918" actId="478"/>
          <ac:spMkLst>
            <pc:docMk/>
            <pc:sldMk cId="3623793713" sldId="277"/>
            <ac:spMk id="10" creationId="{6988B818-ECBE-4DC0-BEF4-9258EF84878D}"/>
          </ac:spMkLst>
        </pc:spChg>
        <pc:spChg chg="add mod">
          <ac:chgData name="Bill Heath" userId="e5502471a9019beb" providerId="LiveId" clId="{F5DE5BB3-0766-425D-BF4A-95565B786886}" dt="2020-12-09T02:15:02.861" v="3175" actId="1037"/>
          <ac:spMkLst>
            <pc:docMk/>
            <pc:sldMk cId="3623793713" sldId="277"/>
            <ac:spMk id="11" creationId="{CCD8356F-4B38-4C9F-872A-B9005C6C78B9}"/>
          </ac:spMkLst>
        </pc:spChg>
        <pc:spChg chg="add mod">
          <ac:chgData name="Bill Heath" userId="e5502471a9019beb" providerId="LiveId" clId="{F5DE5BB3-0766-425D-BF4A-95565B786886}" dt="2020-12-13T01:17:49.373" v="4459" actId="20577"/>
          <ac:spMkLst>
            <pc:docMk/>
            <pc:sldMk cId="3623793713" sldId="277"/>
            <ac:spMk id="12" creationId="{F152C1FB-04D0-41E2-9A58-EA5B94AB674C}"/>
          </ac:spMkLst>
        </pc:spChg>
        <pc:spChg chg="del">
          <ac:chgData name="Bill Heath" userId="e5502471a9019beb" providerId="LiveId" clId="{F5DE5BB3-0766-425D-BF4A-95565B786886}" dt="2020-12-07T02:33:00.367" v="923" actId="478"/>
          <ac:spMkLst>
            <pc:docMk/>
            <pc:sldMk cId="3623793713" sldId="277"/>
            <ac:spMk id="13" creationId="{5BE6BE17-F25A-4196-9369-49213F020FA0}"/>
          </ac:spMkLst>
        </pc:spChg>
        <pc:spChg chg="del">
          <ac:chgData name="Bill Heath" userId="e5502471a9019beb" providerId="LiveId" clId="{F5DE5BB3-0766-425D-BF4A-95565B786886}" dt="2020-12-07T02:32:59.393" v="922" actId="478"/>
          <ac:spMkLst>
            <pc:docMk/>
            <pc:sldMk cId="3623793713" sldId="277"/>
            <ac:spMk id="14" creationId="{39A19A8F-5C46-445C-8AA1-FDF5F3026550}"/>
          </ac:spMkLst>
        </pc:spChg>
        <pc:spChg chg="del">
          <ac:chgData name="Bill Heath" userId="e5502471a9019beb" providerId="LiveId" clId="{F5DE5BB3-0766-425D-BF4A-95565B786886}" dt="2020-12-07T02:32:56.348" v="919" actId="478"/>
          <ac:spMkLst>
            <pc:docMk/>
            <pc:sldMk cId="3623793713" sldId="277"/>
            <ac:spMk id="15" creationId="{8C47320C-8D0A-45EA-A926-B904BD2FE7FF}"/>
          </ac:spMkLst>
        </pc:spChg>
        <pc:picChg chg="del">
          <ac:chgData name="Bill Heath" userId="e5502471a9019beb" providerId="LiveId" clId="{F5DE5BB3-0766-425D-BF4A-95565B786886}" dt="2020-12-07T02:32:50.493" v="915" actId="478"/>
          <ac:picMkLst>
            <pc:docMk/>
            <pc:sldMk cId="3623793713" sldId="277"/>
            <ac:picMk id="3" creationId="{350F0009-52CC-4719-9214-1DA8C0E5EF2A}"/>
          </ac:picMkLst>
        </pc:picChg>
        <pc:picChg chg="add mod">
          <ac:chgData name="Bill Heath" userId="e5502471a9019beb" providerId="LiveId" clId="{F5DE5BB3-0766-425D-BF4A-95565B786886}" dt="2020-12-09T01:56:28.826" v="2979" actId="1038"/>
          <ac:picMkLst>
            <pc:docMk/>
            <pc:sldMk cId="3623793713" sldId="277"/>
            <ac:picMk id="5" creationId="{8FC6807C-240F-457D-B080-D5CBBE2CDCE7}"/>
          </ac:picMkLst>
        </pc:picChg>
        <pc:picChg chg="add del mod">
          <ac:chgData name="Bill Heath" userId="e5502471a9019beb" providerId="LiveId" clId="{F5DE5BB3-0766-425D-BF4A-95565B786886}" dt="2020-12-09T00:27:53.098" v="1168" actId="478"/>
          <ac:picMkLst>
            <pc:docMk/>
            <pc:sldMk cId="3623793713" sldId="277"/>
            <ac:picMk id="2050" creationId="{E2CF559E-6C19-438D-B3C2-E0C95D127C09}"/>
          </ac:picMkLst>
        </pc:picChg>
      </pc:sldChg>
      <pc:sldChg chg="addSp modSp mod ord">
        <pc:chgData name="Bill Heath" userId="e5502471a9019beb" providerId="LiveId" clId="{F5DE5BB3-0766-425D-BF4A-95565B786886}" dt="2020-12-12T20:48:09.486" v="4014" actId="1076"/>
        <pc:sldMkLst>
          <pc:docMk/>
          <pc:sldMk cId="496001018" sldId="278"/>
        </pc:sldMkLst>
        <pc:spChg chg="add mod">
          <ac:chgData name="Bill Heath" userId="e5502471a9019beb" providerId="LiveId" clId="{F5DE5BB3-0766-425D-BF4A-95565B786886}" dt="2020-12-12T20:48:09.486" v="4014" actId="1076"/>
          <ac:spMkLst>
            <pc:docMk/>
            <pc:sldMk cId="496001018" sldId="278"/>
            <ac:spMk id="2" creationId="{E35E673F-22CA-47E7-B2A3-EF9F8FE63F2B}"/>
          </ac:spMkLst>
        </pc:spChg>
        <pc:spChg chg="mod">
          <ac:chgData name="Bill Heath" userId="e5502471a9019beb" providerId="LiveId" clId="{F5DE5BB3-0766-425D-BF4A-95565B786886}" dt="2020-12-11T16:17:25.386" v="3801" actId="14100"/>
          <ac:spMkLst>
            <pc:docMk/>
            <pc:sldMk cId="496001018" sldId="278"/>
            <ac:spMk id="4" creationId="{E231CCF0-7B95-4755-8FF8-86414296B6B0}"/>
          </ac:spMkLst>
        </pc:spChg>
        <pc:picChg chg="add mod">
          <ac:chgData name="Bill Heath" userId="e5502471a9019beb" providerId="LiveId" clId="{F5DE5BB3-0766-425D-BF4A-95565B786886}" dt="2020-12-11T16:17:42.268" v="3807" actId="1036"/>
          <ac:picMkLst>
            <pc:docMk/>
            <pc:sldMk cId="496001018" sldId="278"/>
            <ac:picMk id="3" creationId="{9B9F6140-1F25-45E9-86B6-9743E34A02D4}"/>
          </ac:picMkLst>
        </pc:picChg>
      </pc:sldChg>
      <pc:sldChg chg="addSp delSp modSp add mod ord">
        <pc:chgData name="Bill Heath" userId="e5502471a9019beb" providerId="LiveId" clId="{F5DE5BB3-0766-425D-BF4A-95565B786886}" dt="2020-12-12T21:00:07.254" v="4055" actId="255"/>
        <pc:sldMkLst>
          <pc:docMk/>
          <pc:sldMk cId="3528067141" sldId="279"/>
        </pc:sldMkLst>
        <pc:spChg chg="mod">
          <ac:chgData name="Bill Heath" userId="e5502471a9019beb" providerId="LiveId" clId="{F5DE5BB3-0766-425D-BF4A-95565B786886}" dt="2020-12-12T20:57:32.857" v="4037" actId="14100"/>
          <ac:spMkLst>
            <pc:docMk/>
            <pc:sldMk cId="3528067141" sldId="279"/>
            <ac:spMk id="4" creationId="{E231CCF0-7B95-4755-8FF8-86414296B6B0}"/>
          </ac:spMkLst>
        </pc:spChg>
        <pc:spChg chg="add mod">
          <ac:chgData name="Bill Heath" userId="e5502471a9019beb" providerId="LiveId" clId="{F5DE5BB3-0766-425D-BF4A-95565B786886}" dt="2020-12-12T21:00:07.254" v="4055" actId="255"/>
          <ac:spMkLst>
            <pc:docMk/>
            <pc:sldMk cId="3528067141" sldId="279"/>
            <ac:spMk id="8" creationId="{D0B1A31B-E5DA-4353-9A7F-24783D86DCF2}"/>
          </ac:spMkLst>
        </pc:spChg>
        <pc:picChg chg="add del mod">
          <ac:chgData name="Bill Heath" userId="e5502471a9019beb" providerId="LiveId" clId="{F5DE5BB3-0766-425D-BF4A-95565B786886}" dt="2020-12-12T20:56:41.444" v="4015" actId="478"/>
          <ac:picMkLst>
            <pc:docMk/>
            <pc:sldMk cId="3528067141" sldId="279"/>
            <ac:picMk id="2" creationId="{B13471CE-759F-4AC9-8343-87F8E0E9A1FD}"/>
          </ac:picMkLst>
        </pc:picChg>
        <pc:picChg chg="add mod">
          <ac:chgData name="Bill Heath" userId="e5502471a9019beb" providerId="LiveId" clId="{F5DE5BB3-0766-425D-BF4A-95565B786886}" dt="2020-12-12T20:57:25.337" v="4036" actId="1035"/>
          <ac:picMkLst>
            <pc:docMk/>
            <pc:sldMk cId="3528067141" sldId="279"/>
            <ac:picMk id="5" creationId="{D56EC837-D8B6-49BA-913F-3F554763156C}"/>
          </ac:picMkLst>
        </pc:picChg>
        <pc:picChg chg="add del mod">
          <ac:chgData name="Bill Heath" userId="e5502471a9019beb" providerId="LiveId" clId="{F5DE5BB3-0766-425D-BF4A-95565B786886}" dt="2020-12-12T20:57:07.593" v="4021" actId="478"/>
          <ac:picMkLst>
            <pc:docMk/>
            <pc:sldMk cId="3528067141" sldId="279"/>
            <ac:picMk id="7" creationId="{6BAC0CD9-6AFE-447B-9D76-E6BEE17D3390}"/>
          </ac:picMkLst>
        </pc:picChg>
      </pc:sldChg>
      <pc:sldChg chg="addSp modSp add mod ord">
        <pc:chgData name="Bill Heath" userId="e5502471a9019beb" providerId="LiveId" clId="{F5DE5BB3-0766-425D-BF4A-95565B786886}" dt="2020-12-12T20:45:02.657" v="3988" actId="20577"/>
        <pc:sldMkLst>
          <pc:docMk/>
          <pc:sldMk cId="2258162327" sldId="280"/>
        </pc:sldMkLst>
        <pc:spChg chg="mod">
          <ac:chgData name="Bill Heath" userId="e5502471a9019beb" providerId="LiveId" clId="{F5DE5BB3-0766-425D-BF4A-95565B786886}" dt="2020-12-12T20:45:02.657" v="3988" actId="20577"/>
          <ac:spMkLst>
            <pc:docMk/>
            <pc:sldMk cId="2258162327" sldId="280"/>
            <ac:spMk id="4" creationId="{E231CCF0-7B95-4755-8FF8-86414296B6B0}"/>
          </ac:spMkLst>
        </pc:spChg>
        <pc:picChg chg="add mod">
          <ac:chgData name="Bill Heath" userId="e5502471a9019beb" providerId="LiveId" clId="{F5DE5BB3-0766-425D-BF4A-95565B786886}" dt="2020-12-12T20:42:49.794" v="3926" actId="1076"/>
          <ac:picMkLst>
            <pc:docMk/>
            <pc:sldMk cId="2258162327" sldId="280"/>
            <ac:picMk id="3" creationId="{0557719A-D477-497F-ACC8-412DDB76DDE6}"/>
          </ac:picMkLst>
        </pc:picChg>
      </pc:sldChg>
      <pc:sldChg chg="addSp delSp modSp add mod setBg setClrOvrMap">
        <pc:chgData name="Bill Heath" userId="e5502471a9019beb" providerId="LiveId" clId="{F5DE5BB3-0766-425D-BF4A-95565B786886}" dt="2020-12-09T02:05:25.493" v="3120" actId="26606"/>
        <pc:sldMkLst>
          <pc:docMk/>
          <pc:sldMk cId="2750083110" sldId="281"/>
        </pc:sldMkLst>
        <pc:spChg chg="del">
          <ac:chgData name="Bill Heath" userId="e5502471a9019beb" providerId="LiveId" clId="{F5DE5BB3-0766-425D-BF4A-95565B786886}" dt="2020-12-09T02:04:03.788" v="3109" actId="478"/>
          <ac:spMkLst>
            <pc:docMk/>
            <pc:sldMk cId="2750083110" sldId="281"/>
            <ac:spMk id="2" creationId="{8CBC63BF-C318-44C2-A5E6-DF9A6233D566}"/>
          </ac:spMkLst>
        </pc:spChg>
        <pc:spChg chg="del">
          <ac:chgData name="Bill Heath" userId="e5502471a9019beb" providerId="LiveId" clId="{F5DE5BB3-0766-425D-BF4A-95565B786886}" dt="2020-12-09T02:03:56.278" v="3102" actId="478"/>
          <ac:spMkLst>
            <pc:docMk/>
            <pc:sldMk cId="2750083110" sldId="281"/>
            <ac:spMk id="4" creationId="{B6593820-86F0-44C5-9A27-CD46F722BD58}"/>
          </ac:spMkLst>
        </pc:spChg>
        <pc:spChg chg="del">
          <ac:chgData name="Bill Heath" userId="e5502471a9019beb" providerId="LiveId" clId="{F5DE5BB3-0766-425D-BF4A-95565B786886}" dt="2020-12-09T02:04:05.508" v="3110" actId="478"/>
          <ac:spMkLst>
            <pc:docMk/>
            <pc:sldMk cId="2750083110" sldId="281"/>
            <ac:spMk id="5" creationId="{E5454EDA-CAC3-4D9E-A11A-3CE7DA2D2475}"/>
          </ac:spMkLst>
        </pc:spChg>
        <pc:spChg chg="del">
          <ac:chgData name="Bill Heath" userId="e5502471a9019beb" providerId="LiveId" clId="{F5DE5BB3-0766-425D-BF4A-95565B786886}" dt="2020-12-09T02:04:09.227" v="3112" actId="478"/>
          <ac:spMkLst>
            <pc:docMk/>
            <pc:sldMk cId="2750083110" sldId="281"/>
            <ac:spMk id="6" creationId="{1C9EDFC2-1444-4940-B6C3-4108B9D80514}"/>
          </ac:spMkLst>
        </pc:spChg>
        <pc:spChg chg="del">
          <ac:chgData name="Bill Heath" userId="e5502471a9019beb" providerId="LiveId" clId="{F5DE5BB3-0766-425D-BF4A-95565B786886}" dt="2020-12-09T02:04:07.238" v="3111" actId="478"/>
          <ac:spMkLst>
            <pc:docMk/>
            <pc:sldMk cId="2750083110" sldId="281"/>
            <ac:spMk id="7" creationId="{6F8B85F6-141A-4136-A727-283C8E4077DB}"/>
          </ac:spMkLst>
        </pc:spChg>
        <pc:spChg chg="del">
          <ac:chgData name="Bill Heath" userId="e5502471a9019beb" providerId="LiveId" clId="{F5DE5BB3-0766-425D-BF4A-95565B786886}" dt="2020-12-09T02:04:00.318" v="3106" actId="478"/>
          <ac:spMkLst>
            <pc:docMk/>
            <pc:sldMk cId="2750083110" sldId="281"/>
            <ac:spMk id="8" creationId="{B35807E3-E66C-42D9-9C9C-DDA0A688BD26}"/>
          </ac:spMkLst>
        </pc:spChg>
        <pc:spChg chg="del">
          <ac:chgData name="Bill Heath" userId="e5502471a9019beb" providerId="LiveId" clId="{F5DE5BB3-0766-425D-BF4A-95565B786886}" dt="2020-12-09T02:03:57.408" v="3103" actId="478"/>
          <ac:spMkLst>
            <pc:docMk/>
            <pc:sldMk cId="2750083110" sldId="281"/>
            <ac:spMk id="9" creationId="{B0160898-0E6B-4C54-A4FB-59BC301005F1}"/>
          </ac:spMkLst>
        </pc:spChg>
        <pc:spChg chg="del">
          <ac:chgData name="Bill Heath" userId="e5502471a9019beb" providerId="LiveId" clId="{F5DE5BB3-0766-425D-BF4A-95565B786886}" dt="2020-12-09T02:03:59.188" v="3105" actId="478"/>
          <ac:spMkLst>
            <pc:docMk/>
            <pc:sldMk cId="2750083110" sldId="281"/>
            <ac:spMk id="10" creationId="{6988B818-ECBE-4DC0-BEF4-9258EF84878D}"/>
          </ac:spMkLst>
        </pc:spChg>
        <pc:spChg chg="del">
          <ac:chgData name="Bill Heath" userId="e5502471a9019beb" providerId="LiveId" clId="{F5DE5BB3-0766-425D-BF4A-95565B786886}" dt="2020-12-09T02:04:02.138" v="3108" actId="478"/>
          <ac:spMkLst>
            <pc:docMk/>
            <pc:sldMk cId="2750083110" sldId="281"/>
            <ac:spMk id="13" creationId="{5BE6BE17-F25A-4196-9369-49213F020FA0}"/>
          </ac:spMkLst>
        </pc:spChg>
        <pc:spChg chg="del">
          <ac:chgData name="Bill Heath" userId="e5502471a9019beb" providerId="LiveId" clId="{F5DE5BB3-0766-425D-BF4A-95565B786886}" dt="2020-12-09T02:04:01.098" v="3107" actId="478"/>
          <ac:spMkLst>
            <pc:docMk/>
            <pc:sldMk cId="2750083110" sldId="281"/>
            <ac:spMk id="14" creationId="{39A19A8F-5C46-445C-8AA1-FDF5F3026550}"/>
          </ac:spMkLst>
        </pc:spChg>
        <pc:spChg chg="del">
          <ac:chgData name="Bill Heath" userId="e5502471a9019beb" providerId="LiveId" clId="{F5DE5BB3-0766-425D-BF4A-95565B786886}" dt="2020-12-09T02:03:58.158" v="3104" actId="478"/>
          <ac:spMkLst>
            <pc:docMk/>
            <pc:sldMk cId="2750083110" sldId="281"/>
            <ac:spMk id="15" creationId="{8C47320C-8D0A-45EA-A926-B904BD2FE7FF}"/>
          </ac:spMkLst>
        </pc:spChg>
        <pc:spChg chg="add del">
          <ac:chgData name="Bill Heath" userId="e5502471a9019beb" providerId="LiveId" clId="{F5DE5BB3-0766-425D-BF4A-95565B786886}" dt="2020-12-09T02:05:10.438" v="3119" actId="26606"/>
          <ac:spMkLst>
            <pc:docMk/>
            <pc:sldMk cId="2750083110" sldId="281"/>
            <ac:spMk id="17" creationId="{F841641F-FC14-47DC-8F4A-452EB111AF0D}"/>
          </ac:spMkLst>
        </pc:spChg>
        <pc:spChg chg="add del">
          <ac:chgData name="Bill Heath" userId="e5502471a9019beb" providerId="LiveId" clId="{F5DE5BB3-0766-425D-BF4A-95565B786886}" dt="2020-12-09T02:05:10.438" v="3119" actId="26606"/>
          <ac:spMkLst>
            <pc:docMk/>
            <pc:sldMk cId="2750083110" sldId="281"/>
            <ac:spMk id="19" creationId="{3CD7F62A-009F-4A78-9FB9-B60FC39B4450}"/>
          </ac:spMkLst>
        </pc:spChg>
        <pc:picChg chg="del">
          <ac:chgData name="Bill Heath" userId="e5502471a9019beb" providerId="LiveId" clId="{F5DE5BB3-0766-425D-BF4A-95565B786886}" dt="2020-12-09T02:03:54.548" v="3101" actId="478"/>
          <ac:picMkLst>
            <pc:docMk/>
            <pc:sldMk cId="2750083110" sldId="281"/>
            <ac:picMk id="3" creationId="{350F0009-52CC-4719-9214-1DA8C0E5EF2A}"/>
          </ac:picMkLst>
        </pc:picChg>
        <pc:picChg chg="add mod">
          <ac:chgData name="Bill Heath" userId="e5502471a9019beb" providerId="LiveId" clId="{F5DE5BB3-0766-425D-BF4A-95565B786886}" dt="2020-12-09T02:05:25.493" v="3120" actId="26606"/>
          <ac:picMkLst>
            <pc:docMk/>
            <pc:sldMk cId="2750083110" sldId="281"/>
            <ac:picMk id="12" creationId="{E55078CD-8760-4771-9E7B-1F2DB9510117}"/>
          </ac:picMkLst>
        </pc:picChg>
      </pc:sldChg>
      <pc:sldChg chg="addSp modSp add mod">
        <pc:chgData name="Bill Heath" userId="e5502471a9019beb" providerId="LiveId" clId="{F5DE5BB3-0766-425D-BF4A-95565B786886}" dt="2020-12-12T21:53:26.812" v="4293" actId="1076"/>
        <pc:sldMkLst>
          <pc:docMk/>
          <pc:sldMk cId="1355949517" sldId="282"/>
        </pc:sldMkLst>
        <pc:spChg chg="add mod">
          <ac:chgData name="Bill Heath" userId="e5502471a9019beb" providerId="LiveId" clId="{F5DE5BB3-0766-425D-BF4A-95565B786886}" dt="2020-12-12T21:48:23.221" v="4236" actId="1076"/>
          <ac:spMkLst>
            <pc:docMk/>
            <pc:sldMk cId="1355949517" sldId="282"/>
            <ac:spMk id="2" creationId="{E5CF96BB-D26A-47CC-9199-1D8D809AE7C4}"/>
          </ac:spMkLst>
        </pc:spChg>
        <pc:spChg chg="add mod ord">
          <ac:chgData name="Bill Heath" userId="e5502471a9019beb" providerId="LiveId" clId="{F5DE5BB3-0766-425D-BF4A-95565B786886}" dt="2020-12-12T21:51:34.964" v="4265" actId="14100"/>
          <ac:spMkLst>
            <pc:docMk/>
            <pc:sldMk cId="1355949517" sldId="282"/>
            <ac:spMk id="3" creationId="{BCDB662E-1CC5-469F-9D8D-F6E0099E16F2}"/>
          </ac:spMkLst>
        </pc:spChg>
        <pc:spChg chg="add mod">
          <ac:chgData name="Bill Heath" userId="e5502471a9019beb" providerId="LiveId" clId="{F5DE5BB3-0766-425D-BF4A-95565B786886}" dt="2020-12-12T21:51:54.968" v="4267" actId="14100"/>
          <ac:spMkLst>
            <pc:docMk/>
            <pc:sldMk cId="1355949517" sldId="282"/>
            <ac:spMk id="5" creationId="{A6E75703-A501-4BE8-ABDE-D41B1A39A554}"/>
          </ac:spMkLst>
        </pc:spChg>
        <pc:spChg chg="mod">
          <ac:chgData name="Bill Heath" userId="e5502471a9019beb" providerId="LiveId" clId="{F5DE5BB3-0766-425D-BF4A-95565B786886}" dt="2020-12-12T21:46:52.728" v="4234" actId="1036"/>
          <ac:spMkLst>
            <pc:docMk/>
            <pc:sldMk cId="1355949517" sldId="282"/>
            <ac:spMk id="6" creationId="{A6820E82-D76C-4549-89B9-2DC7B8479D23}"/>
          </ac:spMkLst>
        </pc:spChg>
        <pc:spChg chg="add mod">
          <ac:chgData name="Bill Heath" userId="e5502471a9019beb" providerId="LiveId" clId="{F5DE5BB3-0766-425D-BF4A-95565B786886}" dt="2020-12-12T21:48:43.540" v="4240" actId="14100"/>
          <ac:spMkLst>
            <pc:docMk/>
            <pc:sldMk cId="1355949517" sldId="282"/>
            <ac:spMk id="7" creationId="{91A5FFF3-7847-429D-BD45-C4B7FE5C7A9E}"/>
          </ac:spMkLst>
        </pc:spChg>
        <pc:spChg chg="add mod">
          <ac:chgData name="Bill Heath" userId="e5502471a9019beb" providerId="LiveId" clId="{F5DE5BB3-0766-425D-BF4A-95565B786886}" dt="2020-12-12T21:53:26.812" v="4293" actId="1076"/>
          <ac:spMkLst>
            <pc:docMk/>
            <pc:sldMk cId="1355949517" sldId="282"/>
            <ac:spMk id="8" creationId="{ADB0E9FA-1853-485D-A56E-CCB4D0455EC0}"/>
          </ac:spMkLst>
        </pc:spChg>
      </pc:sldChg>
      <pc:sldChg chg="addSp delSp modSp add del mod">
        <pc:chgData name="Bill Heath" userId="e5502471a9019beb" providerId="LiveId" clId="{F5DE5BB3-0766-425D-BF4A-95565B786886}" dt="2020-12-13T01:43:54.187" v="4762" actId="1076"/>
        <pc:sldMkLst>
          <pc:docMk/>
          <pc:sldMk cId="3713437558" sldId="283"/>
        </pc:sldMkLst>
        <pc:spChg chg="del">
          <ac:chgData name="Bill Heath" userId="e5502471a9019beb" providerId="LiveId" clId="{F5DE5BB3-0766-425D-BF4A-95565B786886}" dt="2020-12-12T21:54:02.854" v="4298" actId="478"/>
          <ac:spMkLst>
            <pc:docMk/>
            <pc:sldMk cId="3713437558" sldId="283"/>
            <ac:spMk id="2" creationId="{E5CF96BB-D26A-47CC-9199-1D8D809AE7C4}"/>
          </ac:spMkLst>
        </pc:spChg>
        <pc:spChg chg="del">
          <ac:chgData name="Bill Heath" userId="e5502471a9019beb" providerId="LiveId" clId="{F5DE5BB3-0766-425D-BF4A-95565B786886}" dt="2020-12-12T21:54:10.667" v="4302" actId="478"/>
          <ac:spMkLst>
            <pc:docMk/>
            <pc:sldMk cId="3713437558" sldId="283"/>
            <ac:spMk id="3" creationId="{BCDB662E-1CC5-469F-9D8D-F6E0099E16F2}"/>
          </ac:spMkLst>
        </pc:spChg>
        <pc:spChg chg="del">
          <ac:chgData name="Bill Heath" userId="e5502471a9019beb" providerId="LiveId" clId="{F5DE5BB3-0766-425D-BF4A-95565B786886}" dt="2020-12-12T21:54:05.007" v="4300" actId="478"/>
          <ac:spMkLst>
            <pc:docMk/>
            <pc:sldMk cId="3713437558" sldId="283"/>
            <ac:spMk id="5" creationId="{A6E75703-A501-4BE8-ABDE-D41B1A39A554}"/>
          </ac:spMkLst>
        </pc:spChg>
        <pc:spChg chg="del">
          <ac:chgData name="Bill Heath" userId="e5502471a9019beb" providerId="LiveId" clId="{F5DE5BB3-0766-425D-BF4A-95565B786886}" dt="2020-12-12T21:54:04.167" v="4299" actId="478"/>
          <ac:spMkLst>
            <pc:docMk/>
            <pc:sldMk cId="3713437558" sldId="283"/>
            <ac:spMk id="7" creationId="{91A5FFF3-7847-429D-BD45-C4B7FE5C7A9E}"/>
          </ac:spMkLst>
        </pc:spChg>
        <pc:spChg chg="del">
          <ac:chgData name="Bill Heath" userId="e5502471a9019beb" providerId="LiveId" clId="{F5DE5BB3-0766-425D-BF4A-95565B786886}" dt="2020-12-12T21:54:09.028" v="4301" actId="478"/>
          <ac:spMkLst>
            <pc:docMk/>
            <pc:sldMk cId="3713437558" sldId="283"/>
            <ac:spMk id="8" creationId="{ADB0E9FA-1853-485D-A56E-CCB4D0455EC0}"/>
          </ac:spMkLst>
        </pc:spChg>
        <pc:spChg chg="add mod">
          <ac:chgData name="Bill Heath" userId="e5502471a9019beb" providerId="LiveId" clId="{F5DE5BB3-0766-425D-BF4A-95565B786886}" dt="2020-12-13T01:40:50.240" v="4690" actId="14100"/>
          <ac:spMkLst>
            <pc:docMk/>
            <pc:sldMk cId="3713437558" sldId="283"/>
            <ac:spMk id="11" creationId="{F51AA474-C5C8-438D-A1A3-A12B0DF9784E}"/>
          </ac:spMkLst>
        </pc:spChg>
        <pc:spChg chg="add mod">
          <ac:chgData name="Bill Heath" userId="e5502471a9019beb" providerId="LiveId" clId="{F5DE5BB3-0766-425D-BF4A-95565B786886}" dt="2020-12-13T01:37:11.626" v="4599" actId="14100"/>
          <ac:spMkLst>
            <pc:docMk/>
            <pc:sldMk cId="3713437558" sldId="283"/>
            <ac:spMk id="12" creationId="{1A8A2D83-A119-4772-9114-0C13CEF6F9D0}"/>
          </ac:spMkLst>
        </pc:spChg>
        <pc:spChg chg="add mod">
          <ac:chgData name="Bill Heath" userId="e5502471a9019beb" providerId="LiveId" clId="{F5DE5BB3-0766-425D-BF4A-95565B786886}" dt="2020-12-13T01:36:52.633" v="4593" actId="1035"/>
          <ac:spMkLst>
            <pc:docMk/>
            <pc:sldMk cId="3713437558" sldId="283"/>
            <ac:spMk id="13" creationId="{E8DEBD67-2AE1-4598-9406-F2B070BBE715}"/>
          </ac:spMkLst>
        </pc:spChg>
        <pc:spChg chg="add mod">
          <ac:chgData name="Bill Heath" userId="e5502471a9019beb" providerId="LiveId" clId="{F5DE5BB3-0766-425D-BF4A-95565B786886}" dt="2020-12-13T01:43:54.187" v="4762" actId="1076"/>
          <ac:spMkLst>
            <pc:docMk/>
            <pc:sldMk cId="3713437558" sldId="283"/>
            <ac:spMk id="14" creationId="{59323DF7-5D9E-4A05-AD3E-9AB77130FD26}"/>
          </ac:spMkLst>
        </pc:spChg>
        <pc:picChg chg="del">
          <ac:chgData name="Bill Heath" userId="e5502471a9019beb" providerId="LiveId" clId="{F5DE5BB3-0766-425D-BF4A-95565B786886}" dt="2020-12-12T21:54:01.181" v="4297" actId="478"/>
          <ac:picMkLst>
            <pc:docMk/>
            <pc:sldMk cId="3713437558" sldId="283"/>
            <ac:picMk id="4" creationId="{851B3281-0E8D-4C88-9CAE-A706A21F4218}"/>
          </ac:picMkLst>
        </pc:picChg>
        <pc:picChg chg="add mod">
          <ac:chgData name="Bill Heath" userId="e5502471a9019beb" providerId="LiveId" clId="{F5DE5BB3-0766-425D-BF4A-95565B786886}" dt="2020-12-12T21:57:05.581" v="4305" actId="962"/>
          <ac:picMkLst>
            <pc:docMk/>
            <pc:sldMk cId="3713437558" sldId="283"/>
            <ac:picMk id="10" creationId="{7F4B510A-4BAD-4B95-AA35-50E3BC64EAF0}"/>
          </ac:picMkLst>
        </pc:picChg>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1" dt="2020-12-09T07:46:31.425" idx="1">
    <p:pos x="10" y="10"/>
    <p:text/>
    <p:extLst>
      <p:ext uri="{C676402C-5697-4E1C-873F-D02D1690AC5C}">
        <p15:threadingInfo xmlns:p15="http://schemas.microsoft.com/office/powerpoint/2012/main" timeZoneBias="30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050" cy="469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08438" y="0"/>
            <a:ext cx="3067050" cy="469900"/>
          </a:xfrm>
          <a:prstGeom prst="rect">
            <a:avLst/>
          </a:prstGeom>
        </p:spPr>
        <p:txBody>
          <a:bodyPr vert="horz" lIns="91440" tIns="45720" rIns="91440" bIns="45720" rtlCol="0"/>
          <a:lstStyle>
            <a:lvl1pPr algn="r">
              <a:defRPr sz="1200"/>
            </a:lvl1pPr>
          </a:lstStyle>
          <a:p>
            <a:fld id="{8D5B145B-5399-4776-8BC3-57BE53C7848C}" type="datetimeFigureOut">
              <a:rPr lang="en-US" smtClean="0"/>
              <a:t>12/12/2020</a:t>
            </a:fld>
            <a:endParaRPr lang="en-US"/>
          </a:p>
        </p:txBody>
      </p:sp>
      <p:sp>
        <p:nvSpPr>
          <p:cNvPr id="4" name="Slide Image Placeholder 3"/>
          <p:cNvSpPr>
            <a:spLocks noGrp="1" noRot="1" noChangeAspect="1"/>
          </p:cNvSpPr>
          <p:nvPr>
            <p:ph type="sldImg" idx="2"/>
          </p:nvPr>
        </p:nvSpPr>
        <p:spPr>
          <a:xfrm>
            <a:off x="728663" y="1169988"/>
            <a:ext cx="5619750" cy="316071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8025" y="4505325"/>
            <a:ext cx="5661025" cy="36877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3175"/>
            <a:ext cx="3067050" cy="469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08438" y="8893175"/>
            <a:ext cx="3067050" cy="469900"/>
          </a:xfrm>
          <a:prstGeom prst="rect">
            <a:avLst/>
          </a:prstGeom>
        </p:spPr>
        <p:txBody>
          <a:bodyPr vert="horz" lIns="91440" tIns="45720" rIns="91440" bIns="45720" rtlCol="0" anchor="b"/>
          <a:lstStyle>
            <a:lvl1pPr algn="r">
              <a:defRPr sz="1200"/>
            </a:lvl1pPr>
          </a:lstStyle>
          <a:p>
            <a:fld id="{0FAD227B-7D9E-477A-8908-5C1E32AB732A}" type="slidenum">
              <a:rPr lang="en-US" smtClean="0"/>
              <a:t>‹#›</a:t>
            </a:fld>
            <a:endParaRPr lang="en-US"/>
          </a:p>
        </p:txBody>
      </p:sp>
    </p:spTree>
    <p:extLst>
      <p:ext uri="{BB962C8B-B14F-4D97-AF65-F5344CB8AC3E}">
        <p14:creationId xmlns:p14="http://schemas.microsoft.com/office/powerpoint/2010/main" val="18232298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AD227B-7D9E-477A-8908-5C1E32AB732A}" type="slidenum">
              <a:rPr lang="en-US" smtClean="0"/>
              <a:t>1</a:t>
            </a:fld>
            <a:endParaRPr lang="en-US"/>
          </a:p>
        </p:txBody>
      </p:sp>
    </p:spTree>
    <p:extLst>
      <p:ext uri="{BB962C8B-B14F-4D97-AF65-F5344CB8AC3E}">
        <p14:creationId xmlns:p14="http://schemas.microsoft.com/office/powerpoint/2010/main" val="27164213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AD227B-7D9E-477A-8908-5C1E32AB732A}" type="slidenum">
              <a:rPr lang="en-US" smtClean="0"/>
              <a:t>10</a:t>
            </a:fld>
            <a:endParaRPr lang="en-US"/>
          </a:p>
        </p:txBody>
      </p:sp>
    </p:spTree>
    <p:extLst>
      <p:ext uri="{BB962C8B-B14F-4D97-AF65-F5344CB8AC3E}">
        <p14:creationId xmlns:p14="http://schemas.microsoft.com/office/powerpoint/2010/main" val="24936692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AD227B-7D9E-477A-8908-5C1E32AB732A}" type="slidenum">
              <a:rPr lang="en-US" smtClean="0"/>
              <a:t>2</a:t>
            </a:fld>
            <a:endParaRPr lang="en-US"/>
          </a:p>
        </p:txBody>
      </p:sp>
    </p:spTree>
    <p:extLst>
      <p:ext uri="{BB962C8B-B14F-4D97-AF65-F5344CB8AC3E}">
        <p14:creationId xmlns:p14="http://schemas.microsoft.com/office/powerpoint/2010/main" val="27190549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AD227B-7D9E-477A-8908-5C1E32AB732A}" type="slidenum">
              <a:rPr lang="en-US" smtClean="0"/>
              <a:t>3</a:t>
            </a:fld>
            <a:endParaRPr lang="en-US"/>
          </a:p>
        </p:txBody>
      </p:sp>
    </p:spTree>
    <p:extLst>
      <p:ext uri="{BB962C8B-B14F-4D97-AF65-F5344CB8AC3E}">
        <p14:creationId xmlns:p14="http://schemas.microsoft.com/office/powerpoint/2010/main" val="20994856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AD227B-7D9E-477A-8908-5C1E32AB732A}" type="slidenum">
              <a:rPr lang="en-US" smtClean="0"/>
              <a:t>4</a:t>
            </a:fld>
            <a:endParaRPr lang="en-US"/>
          </a:p>
        </p:txBody>
      </p:sp>
    </p:spTree>
    <p:extLst>
      <p:ext uri="{BB962C8B-B14F-4D97-AF65-F5344CB8AC3E}">
        <p14:creationId xmlns:p14="http://schemas.microsoft.com/office/powerpoint/2010/main" val="27867453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AD227B-7D9E-477A-8908-5C1E32AB732A}" type="slidenum">
              <a:rPr lang="en-US" smtClean="0"/>
              <a:t>5</a:t>
            </a:fld>
            <a:endParaRPr lang="en-US"/>
          </a:p>
        </p:txBody>
      </p:sp>
    </p:spTree>
    <p:extLst>
      <p:ext uri="{BB962C8B-B14F-4D97-AF65-F5344CB8AC3E}">
        <p14:creationId xmlns:p14="http://schemas.microsoft.com/office/powerpoint/2010/main" val="6410453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AD227B-7D9E-477A-8908-5C1E32AB732A}" type="slidenum">
              <a:rPr lang="en-US" smtClean="0"/>
              <a:t>6</a:t>
            </a:fld>
            <a:endParaRPr lang="en-US"/>
          </a:p>
        </p:txBody>
      </p:sp>
    </p:spTree>
    <p:extLst>
      <p:ext uri="{BB962C8B-B14F-4D97-AF65-F5344CB8AC3E}">
        <p14:creationId xmlns:p14="http://schemas.microsoft.com/office/powerpoint/2010/main" val="37408132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AD227B-7D9E-477A-8908-5C1E32AB732A}" type="slidenum">
              <a:rPr lang="en-US" smtClean="0"/>
              <a:t>7</a:t>
            </a:fld>
            <a:endParaRPr lang="en-US"/>
          </a:p>
        </p:txBody>
      </p:sp>
    </p:spTree>
    <p:extLst>
      <p:ext uri="{BB962C8B-B14F-4D97-AF65-F5344CB8AC3E}">
        <p14:creationId xmlns:p14="http://schemas.microsoft.com/office/powerpoint/2010/main" val="8707893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AD227B-7D9E-477A-8908-5C1E32AB732A}" type="slidenum">
              <a:rPr lang="en-US" smtClean="0"/>
              <a:t>8</a:t>
            </a:fld>
            <a:endParaRPr lang="en-US"/>
          </a:p>
        </p:txBody>
      </p:sp>
    </p:spTree>
    <p:extLst>
      <p:ext uri="{BB962C8B-B14F-4D97-AF65-F5344CB8AC3E}">
        <p14:creationId xmlns:p14="http://schemas.microsoft.com/office/powerpoint/2010/main" val="11736009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AD227B-7D9E-477A-8908-5C1E32AB732A}" type="slidenum">
              <a:rPr lang="en-US" smtClean="0"/>
              <a:t>9</a:t>
            </a:fld>
            <a:endParaRPr lang="en-US"/>
          </a:p>
        </p:txBody>
      </p:sp>
    </p:spTree>
    <p:extLst>
      <p:ext uri="{BB962C8B-B14F-4D97-AF65-F5344CB8AC3E}">
        <p14:creationId xmlns:p14="http://schemas.microsoft.com/office/powerpoint/2010/main" val="41076044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2EFA8A-C583-4EB7-B547-771964240C9E}" type="datetimeFigureOut">
              <a:rPr lang="en-US" smtClean="0"/>
              <a:t>12/12/2020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4367E5-CFF9-4D06-864C-CA28459BD584}" type="slidenum">
              <a:rPr lang="en-US" smtClean="0"/>
              <a:t>‹#›</a:t>
            </a:fld>
            <a:endParaRPr lang="en-US"/>
          </a:p>
        </p:txBody>
      </p:sp>
    </p:spTree>
    <p:extLst>
      <p:ext uri="{BB962C8B-B14F-4D97-AF65-F5344CB8AC3E}">
        <p14:creationId xmlns:p14="http://schemas.microsoft.com/office/powerpoint/2010/main" val="21939200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2EFA8A-C583-4EB7-B547-771964240C9E}" type="datetimeFigureOut">
              <a:rPr lang="en-US" smtClean="0"/>
              <a:t>12/12/2020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4367E5-CFF9-4D06-864C-CA28459BD584}" type="slidenum">
              <a:rPr lang="en-US" smtClean="0"/>
              <a:t>‹#›</a:t>
            </a:fld>
            <a:endParaRPr lang="en-US"/>
          </a:p>
        </p:txBody>
      </p:sp>
    </p:spTree>
    <p:extLst>
      <p:ext uri="{BB962C8B-B14F-4D97-AF65-F5344CB8AC3E}">
        <p14:creationId xmlns:p14="http://schemas.microsoft.com/office/powerpoint/2010/main" val="2531989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2EFA8A-C583-4EB7-B547-771964240C9E}" type="datetimeFigureOut">
              <a:rPr lang="en-US" smtClean="0"/>
              <a:t>12/12/2020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4367E5-CFF9-4D06-864C-CA28459BD584}" type="slidenum">
              <a:rPr lang="en-US" smtClean="0"/>
              <a:t>‹#›</a:t>
            </a:fld>
            <a:endParaRPr lang="en-US"/>
          </a:p>
        </p:txBody>
      </p:sp>
    </p:spTree>
    <p:extLst>
      <p:ext uri="{BB962C8B-B14F-4D97-AF65-F5344CB8AC3E}">
        <p14:creationId xmlns:p14="http://schemas.microsoft.com/office/powerpoint/2010/main" val="33609926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2EFA8A-C583-4EB7-B547-771964240C9E}" type="datetimeFigureOut">
              <a:rPr lang="en-US" smtClean="0"/>
              <a:t>12/12/2020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4367E5-CFF9-4D06-864C-CA28459BD584}" type="slidenum">
              <a:rPr lang="en-US" smtClean="0"/>
              <a:t>‹#›</a:t>
            </a:fld>
            <a:endParaRPr lang="en-US"/>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0220166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2EFA8A-C583-4EB7-B547-771964240C9E}" type="datetimeFigureOut">
              <a:rPr lang="en-US" smtClean="0"/>
              <a:t>12/12/2020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4367E5-CFF9-4D06-864C-CA28459BD584}" type="slidenum">
              <a:rPr lang="en-US" smtClean="0"/>
              <a:t>‹#›</a:t>
            </a:fld>
            <a:endParaRPr lang="en-US"/>
          </a:p>
        </p:txBody>
      </p:sp>
    </p:spTree>
    <p:extLst>
      <p:ext uri="{BB962C8B-B14F-4D97-AF65-F5344CB8AC3E}">
        <p14:creationId xmlns:p14="http://schemas.microsoft.com/office/powerpoint/2010/main" val="11984064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842EFA8A-C583-4EB7-B547-771964240C9E}" type="datetimeFigureOut">
              <a:rPr lang="en-US" smtClean="0"/>
              <a:t>12/12/2020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54367E5-CFF9-4D06-864C-CA28459BD584}" type="slidenum">
              <a:rPr lang="en-US" smtClean="0"/>
              <a:t>‹#›</a:t>
            </a:fld>
            <a:endParaRPr lang="en-US"/>
          </a:p>
        </p:txBody>
      </p:sp>
    </p:spTree>
    <p:extLst>
      <p:ext uri="{BB962C8B-B14F-4D97-AF65-F5344CB8AC3E}">
        <p14:creationId xmlns:p14="http://schemas.microsoft.com/office/powerpoint/2010/main" val="6750571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842EFA8A-C583-4EB7-B547-771964240C9E}" type="datetimeFigureOut">
              <a:rPr lang="en-US" smtClean="0"/>
              <a:t>12/12/2020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54367E5-CFF9-4D06-864C-CA28459BD584}" type="slidenum">
              <a:rPr lang="en-US" smtClean="0"/>
              <a:t>‹#›</a:t>
            </a:fld>
            <a:endParaRPr lang="en-US"/>
          </a:p>
        </p:txBody>
      </p:sp>
    </p:spTree>
    <p:extLst>
      <p:ext uri="{BB962C8B-B14F-4D97-AF65-F5344CB8AC3E}">
        <p14:creationId xmlns:p14="http://schemas.microsoft.com/office/powerpoint/2010/main" val="2071154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2EFA8A-C583-4EB7-B547-771964240C9E}" type="datetimeFigureOut">
              <a:rPr lang="en-US" smtClean="0"/>
              <a:t>12/12/2020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4367E5-CFF9-4D06-864C-CA28459BD584}" type="slidenum">
              <a:rPr lang="en-US" smtClean="0"/>
              <a:t>‹#›</a:t>
            </a:fld>
            <a:endParaRPr lang="en-US"/>
          </a:p>
        </p:txBody>
      </p:sp>
    </p:spTree>
    <p:extLst>
      <p:ext uri="{BB962C8B-B14F-4D97-AF65-F5344CB8AC3E}">
        <p14:creationId xmlns:p14="http://schemas.microsoft.com/office/powerpoint/2010/main" val="25996509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2EFA8A-C583-4EB7-B547-771964240C9E}" type="datetimeFigureOut">
              <a:rPr lang="en-US" smtClean="0"/>
              <a:t>12/12/2020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4367E5-CFF9-4D06-864C-CA28459BD584}" type="slidenum">
              <a:rPr lang="en-US" smtClean="0"/>
              <a:t>‹#›</a:t>
            </a:fld>
            <a:endParaRPr lang="en-US"/>
          </a:p>
        </p:txBody>
      </p:sp>
    </p:spTree>
    <p:extLst>
      <p:ext uri="{BB962C8B-B14F-4D97-AF65-F5344CB8AC3E}">
        <p14:creationId xmlns:p14="http://schemas.microsoft.com/office/powerpoint/2010/main" val="31299755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2EFA8A-C583-4EB7-B547-771964240C9E}" type="datetimeFigureOut">
              <a:rPr lang="en-US" smtClean="0"/>
              <a:t>12/12/2020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4367E5-CFF9-4D06-864C-CA28459BD584}" type="slidenum">
              <a:rPr lang="en-US" smtClean="0"/>
              <a:t>‹#›</a:t>
            </a:fld>
            <a:endParaRPr lang="en-US"/>
          </a:p>
        </p:txBody>
      </p:sp>
    </p:spTree>
    <p:extLst>
      <p:ext uri="{BB962C8B-B14F-4D97-AF65-F5344CB8AC3E}">
        <p14:creationId xmlns:p14="http://schemas.microsoft.com/office/powerpoint/2010/main" val="39742050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2EFA8A-C583-4EB7-B547-771964240C9E}" type="datetimeFigureOut">
              <a:rPr lang="en-US" smtClean="0"/>
              <a:t>12/12/2020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4367E5-CFF9-4D06-864C-CA28459BD584}" type="slidenum">
              <a:rPr lang="en-US" smtClean="0"/>
              <a:t>‹#›</a:t>
            </a:fld>
            <a:endParaRPr lang="en-US"/>
          </a:p>
        </p:txBody>
      </p:sp>
    </p:spTree>
    <p:extLst>
      <p:ext uri="{BB962C8B-B14F-4D97-AF65-F5344CB8AC3E}">
        <p14:creationId xmlns:p14="http://schemas.microsoft.com/office/powerpoint/2010/main" val="808231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2EFA8A-C583-4EB7-B547-771964240C9E}" type="datetimeFigureOut">
              <a:rPr lang="en-US" smtClean="0"/>
              <a:t>12/12/2020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4367E5-CFF9-4D06-864C-CA28459BD584}" type="slidenum">
              <a:rPr lang="en-US" smtClean="0"/>
              <a:t>‹#›</a:t>
            </a:fld>
            <a:endParaRPr lang="en-US"/>
          </a:p>
        </p:txBody>
      </p:sp>
    </p:spTree>
    <p:extLst>
      <p:ext uri="{BB962C8B-B14F-4D97-AF65-F5344CB8AC3E}">
        <p14:creationId xmlns:p14="http://schemas.microsoft.com/office/powerpoint/2010/main" val="13150619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2EFA8A-C583-4EB7-B547-771964240C9E}" type="datetimeFigureOut">
              <a:rPr lang="en-US" smtClean="0"/>
              <a:t>12/12/2020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54367E5-CFF9-4D06-864C-CA28459BD584}" type="slidenum">
              <a:rPr lang="en-US" smtClean="0"/>
              <a:t>‹#›</a:t>
            </a:fld>
            <a:endParaRPr lang="en-US"/>
          </a:p>
        </p:txBody>
      </p:sp>
    </p:spTree>
    <p:extLst>
      <p:ext uri="{BB962C8B-B14F-4D97-AF65-F5344CB8AC3E}">
        <p14:creationId xmlns:p14="http://schemas.microsoft.com/office/powerpoint/2010/main" val="5319957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2EFA8A-C583-4EB7-B547-771964240C9E}" type="datetimeFigureOut">
              <a:rPr lang="en-US" smtClean="0"/>
              <a:t>12/12/2020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54367E5-CFF9-4D06-864C-CA28459BD584}" type="slidenum">
              <a:rPr lang="en-US" smtClean="0"/>
              <a:t>‹#›</a:t>
            </a:fld>
            <a:endParaRPr lang="en-US"/>
          </a:p>
        </p:txBody>
      </p:sp>
    </p:spTree>
    <p:extLst>
      <p:ext uri="{BB962C8B-B14F-4D97-AF65-F5344CB8AC3E}">
        <p14:creationId xmlns:p14="http://schemas.microsoft.com/office/powerpoint/2010/main" val="12567705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2EFA8A-C583-4EB7-B547-771964240C9E}" type="datetimeFigureOut">
              <a:rPr lang="en-US" smtClean="0"/>
              <a:t>12/12/2020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54367E5-CFF9-4D06-864C-CA28459BD584}" type="slidenum">
              <a:rPr lang="en-US" smtClean="0"/>
              <a:t>‹#›</a:t>
            </a:fld>
            <a:endParaRPr lang="en-US"/>
          </a:p>
        </p:txBody>
      </p:sp>
    </p:spTree>
    <p:extLst>
      <p:ext uri="{BB962C8B-B14F-4D97-AF65-F5344CB8AC3E}">
        <p14:creationId xmlns:p14="http://schemas.microsoft.com/office/powerpoint/2010/main" val="26910912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2EFA8A-C583-4EB7-B547-771964240C9E}" type="datetimeFigureOut">
              <a:rPr lang="en-US" smtClean="0"/>
              <a:t>12/12/2020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4367E5-CFF9-4D06-864C-CA28459BD584}" type="slidenum">
              <a:rPr lang="en-US" smtClean="0"/>
              <a:t>‹#›</a:t>
            </a:fld>
            <a:endParaRPr lang="en-US"/>
          </a:p>
        </p:txBody>
      </p:sp>
    </p:spTree>
    <p:extLst>
      <p:ext uri="{BB962C8B-B14F-4D97-AF65-F5344CB8AC3E}">
        <p14:creationId xmlns:p14="http://schemas.microsoft.com/office/powerpoint/2010/main" val="2321014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2EFA8A-C583-4EB7-B547-771964240C9E}" type="datetimeFigureOut">
              <a:rPr lang="en-US" smtClean="0"/>
              <a:t>12/12/2020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4367E5-CFF9-4D06-864C-CA28459BD584}" type="slidenum">
              <a:rPr lang="en-US" smtClean="0"/>
              <a:t>‹#›</a:t>
            </a:fld>
            <a:endParaRPr lang="en-US"/>
          </a:p>
        </p:txBody>
      </p:sp>
    </p:spTree>
    <p:extLst>
      <p:ext uri="{BB962C8B-B14F-4D97-AF65-F5344CB8AC3E}">
        <p14:creationId xmlns:p14="http://schemas.microsoft.com/office/powerpoint/2010/main" val="501696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842EFA8A-C583-4EB7-B547-771964240C9E}" type="datetimeFigureOut">
              <a:rPr lang="en-US" smtClean="0"/>
              <a:t>12/12/2020</a:t>
            </a:fld>
            <a:endParaRPr lang="en-US"/>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F54367E5-CFF9-4D06-864C-CA28459BD584}" type="slidenum">
              <a:rPr lang="en-US" smtClean="0"/>
              <a:t>‹#›</a:t>
            </a:fld>
            <a:endParaRPr lang="en-US"/>
          </a:p>
        </p:txBody>
      </p:sp>
    </p:spTree>
    <p:extLst>
      <p:ext uri="{BB962C8B-B14F-4D97-AF65-F5344CB8AC3E}">
        <p14:creationId xmlns:p14="http://schemas.microsoft.com/office/powerpoint/2010/main" val="3722548040"/>
      </p:ext>
    </p:extLst>
  </p:cSld>
  <p:clrMap bg1="dk1" tx1="lt1" bg2="dk2" tx2="lt2" accent1="accent1" accent2="accent2" accent3="accent3" accent4="accent4" accent5="accent5" accent6="accent6" hlink="hlink" folHlink="folHlink"/>
  <p:sldLayoutIdLst>
    <p:sldLayoutId id="2147483862" r:id="rId1"/>
    <p:sldLayoutId id="2147483863" r:id="rId2"/>
    <p:sldLayoutId id="2147483864" r:id="rId3"/>
    <p:sldLayoutId id="2147483865" r:id="rId4"/>
    <p:sldLayoutId id="2147483866" r:id="rId5"/>
    <p:sldLayoutId id="2147483867" r:id="rId6"/>
    <p:sldLayoutId id="2147483868" r:id="rId7"/>
    <p:sldLayoutId id="2147483869" r:id="rId8"/>
    <p:sldLayoutId id="2147483870" r:id="rId9"/>
    <p:sldLayoutId id="2147483871" r:id="rId10"/>
    <p:sldLayoutId id="2147483872" r:id="rId11"/>
    <p:sldLayoutId id="2147483873" r:id="rId12"/>
    <p:sldLayoutId id="2147483874" r:id="rId13"/>
    <p:sldLayoutId id="2147483875" r:id="rId14"/>
    <p:sldLayoutId id="2147483876" r:id="rId15"/>
    <p:sldLayoutId id="2147483877" r:id="rId16"/>
    <p:sldLayoutId id="2147483878"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youtube.com/watch?v=0E--nLSvFhw"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dD77C02jCSo"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dD77C02jCSo"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hyperlink" Target="https://quod.lib.umich.edu/e/evans/N00114.0001.001?rgn=main;view=fulltext"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hyperlink" Target="http://www.plimoth.org/" TargetMode="External"/><Relationship Id="rId5" Type="http://schemas.openxmlformats.org/officeDocument/2006/relationships/hyperlink" Target="http://www.gutenberg.org/files/24950/24950-h/24950-h.htm#a1621" TargetMode="Externa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comments" Target="../comments/comment1.xml"/></Relationships>
</file>

<file path=ppt/slides/_rels/slide7.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8.gif"/></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231CCF0-7B95-4755-8FF8-86414296B6B0}"/>
              </a:ext>
            </a:extLst>
          </p:cNvPr>
          <p:cNvSpPr txBox="1"/>
          <p:nvPr/>
        </p:nvSpPr>
        <p:spPr>
          <a:xfrm>
            <a:off x="4652211" y="0"/>
            <a:ext cx="7051580" cy="6865726"/>
          </a:xfrm>
          <a:prstGeom prst="rect">
            <a:avLst/>
          </a:prstGeom>
          <a:noFill/>
        </p:spPr>
        <p:txBody>
          <a:bodyPr wrap="square">
            <a:spAutoFit/>
          </a:bodyPr>
          <a:lstStyle/>
          <a:p>
            <a:pPr marL="0" marR="0" lvl="0" indent="0" algn="l" defTabSz="457200" rtl="0" eaLnBrk="1" fontAlgn="auto" latinLnBrk="0" hangingPunct="1">
              <a:lnSpc>
                <a:spcPct val="107000"/>
              </a:lnSpc>
              <a:spcBef>
                <a:spcPts val="0"/>
              </a:spcBef>
              <a:spcAft>
                <a:spcPts val="800"/>
              </a:spcAft>
              <a:buClrTx/>
              <a:buSzTx/>
              <a:buFontTx/>
              <a:buNone/>
              <a:tabLst/>
              <a:defRPr/>
            </a:pPr>
            <a:r>
              <a:rPr lang="en-US" sz="2000" b="1" dirty="0">
                <a:hlinkClick r:id="rId3"/>
              </a:rPr>
              <a:t>How Can I Stand?  by Joe Vermeulen</a:t>
            </a:r>
            <a:endParaRPr lang="en-US" sz="2000" dirty="0"/>
          </a:p>
          <a:p>
            <a:pPr marL="0" marR="0" lvl="0" indent="0" algn="l" defTabSz="457200" rtl="0" eaLnBrk="1" fontAlgn="auto" latinLnBrk="0" hangingPunct="1">
              <a:lnSpc>
                <a:spcPct val="107000"/>
              </a:lnSpc>
              <a:spcBef>
                <a:spcPts val="0"/>
              </a:spcBef>
              <a:spcAft>
                <a:spcPts val="800"/>
              </a:spcAft>
              <a:buClrTx/>
              <a:buSzTx/>
              <a:buFontTx/>
              <a:buNone/>
              <a:tabLst/>
              <a:defRPr/>
            </a:pPr>
            <a:r>
              <a:rPr lang="en-US" sz="2400" dirty="0">
                <a:solidFill>
                  <a:prstClr val="white"/>
                </a:solidFill>
                <a:latin typeface="Rockwell" panose="02060603020205020403"/>
              </a:rPr>
              <a:t>									Page 1 of  3</a:t>
            </a:r>
          </a:p>
          <a:p>
            <a:pPr marL="0" marR="0" lvl="0" indent="0" algn="l" defTabSz="457200" rtl="0" eaLnBrk="1" fontAlgn="auto" latinLnBrk="0" hangingPunct="1">
              <a:lnSpc>
                <a:spcPct val="107000"/>
              </a:lnSpc>
              <a:spcBef>
                <a:spcPts val="0"/>
              </a:spcBef>
              <a:spcAft>
                <a:spcPts val="800"/>
              </a:spcAft>
              <a:buClrTx/>
              <a:buSzTx/>
              <a:buFontTx/>
              <a:buNone/>
              <a:tabLst/>
              <a:defRPr/>
            </a:pPr>
            <a:r>
              <a:rPr lang="en-US" sz="2400" dirty="0">
                <a:solidFill>
                  <a:prstClr val="white"/>
                </a:solidFill>
                <a:latin typeface="Rockwell" panose="02060603020205020403"/>
              </a:rPr>
              <a:t>A glorious appearance</a:t>
            </a:r>
          </a:p>
          <a:p>
            <a:pPr marL="0" marR="0" lvl="0" indent="0" algn="l" defTabSz="457200" rtl="0" eaLnBrk="1" fontAlgn="auto" latinLnBrk="0" hangingPunct="1">
              <a:lnSpc>
                <a:spcPct val="107000"/>
              </a:lnSpc>
              <a:spcBef>
                <a:spcPts val="0"/>
              </a:spcBef>
              <a:spcAft>
                <a:spcPts val="800"/>
              </a:spcAft>
              <a:buClrTx/>
              <a:buSzTx/>
              <a:buFontTx/>
              <a:buNone/>
              <a:tabLst/>
              <a:defRPr/>
            </a:pPr>
            <a:r>
              <a:rPr kumimoji="0" lang="en-US" sz="2400" b="0" i="0" strike="noStrike" kern="1200" cap="none" spc="0" normalizeH="0" baseline="0" noProof="0" dirty="0">
                <a:ln>
                  <a:noFill/>
                </a:ln>
                <a:solidFill>
                  <a:prstClr val="white"/>
                </a:solidFill>
                <a:effectLst/>
                <a:uLnTx/>
                <a:uFillTx/>
                <a:latin typeface="Rockwell" panose="02060603020205020403"/>
                <a:ea typeface="+mn-ea"/>
                <a:cs typeface="+mn-cs"/>
              </a:rPr>
              <a:t>Behold the </a:t>
            </a:r>
            <a:r>
              <a:rPr lang="en-US" sz="2400" dirty="0">
                <a:solidFill>
                  <a:prstClr val="white"/>
                </a:solidFill>
                <a:latin typeface="Rockwell" panose="02060603020205020403"/>
              </a:rPr>
              <a:t>S</a:t>
            </a:r>
            <a:r>
              <a:rPr kumimoji="0" lang="en-US" sz="2400" b="0" i="0" strike="noStrike" kern="1200" cap="none" spc="0" normalizeH="0" baseline="0" noProof="0" dirty="0">
                <a:ln>
                  <a:noFill/>
                </a:ln>
                <a:solidFill>
                  <a:prstClr val="white"/>
                </a:solidFill>
                <a:effectLst/>
                <a:uLnTx/>
                <a:uFillTx/>
                <a:latin typeface="Rockwell" panose="02060603020205020403"/>
                <a:ea typeface="+mn-ea"/>
                <a:cs typeface="+mn-cs"/>
              </a:rPr>
              <a:t>on of man</a:t>
            </a:r>
          </a:p>
          <a:p>
            <a:pPr marL="0" marR="0" lvl="0" indent="0" algn="l" defTabSz="457200" rtl="0" eaLnBrk="1" fontAlgn="auto" latinLnBrk="0" hangingPunct="1">
              <a:lnSpc>
                <a:spcPct val="107000"/>
              </a:lnSpc>
              <a:spcBef>
                <a:spcPts val="0"/>
              </a:spcBef>
              <a:spcAft>
                <a:spcPts val="800"/>
              </a:spcAft>
              <a:buClrTx/>
              <a:buSzTx/>
              <a:buFontTx/>
              <a:buNone/>
              <a:tabLst/>
              <a:defRPr/>
            </a:pPr>
            <a:r>
              <a:rPr lang="en-US" sz="2400" dirty="0">
                <a:solidFill>
                  <a:prstClr val="white"/>
                </a:solidFill>
                <a:latin typeface="Rockwell" panose="02060603020205020403"/>
              </a:rPr>
              <a:t>Overwhelming vision</a:t>
            </a:r>
          </a:p>
          <a:p>
            <a:pPr marL="0" marR="0" lvl="0" indent="0" algn="l" defTabSz="457200" rtl="0" eaLnBrk="1" fontAlgn="auto" latinLnBrk="0" hangingPunct="1">
              <a:lnSpc>
                <a:spcPct val="107000"/>
              </a:lnSpc>
              <a:spcBef>
                <a:spcPts val="0"/>
              </a:spcBef>
              <a:spcAft>
                <a:spcPts val="800"/>
              </a:spcAft>
              <a:buClrTx/>
              <a:buSzTx/>
              <a:buFontTx/>
              <a:buNone/>
              <a:tabLst/>
              <a:defRPr/>
            </a:pPr>
            <a:r>
              <a:rPr lang="en-US" sz="2400" b="1" dirty="0">
                <a:solidFill>
                  <a:prstClr val="white"/>
                </a:solidFill>
                <a:latin typeface="Rockwell" panose="02060603020205020403"/>
              </a:rPr>
              <a:t>H</a:t>
            </a:r>
            <a:r>
              <a:rPr kumimoji="0" lang="en-US" sz="2400" b="1" i="0" strike="noStrike" kern="1200" cap="none" spc="0" normalizeH="0" baseline="0" noProof="0" dirty="0">
                <a:ln>
                  <a:noFill/>
                </a:ln>
                <a:solidFill>
                  <a:prstClr val="white"/>
                </a:solidFill>
                <a:effectLst/>
                <a:uLnTx/>
                <a:uFillTx/>
                <a:latin typeface="Rockwell" panose="02060603020205020403"/>
                <a:ea typeface="+mn-ea"/>
                <a:cs typeface="+mn-cs"/>
              </a:rPr>
              <a:t>ow can I stand?</a:t>
            </a:r>
          </a:p>
          <a:p>
            <a:pPr marL="0" marR="0" lvl="0" indent="0" algn="l" defTabSz="457200" rtl="0" eaLnBrk="1" fontAlgn="auto" latinLnBrk="0" hangingPunct="1">
              <a:lnSpc>
                <a:spcPct val="107000"/>
              </a:lnSpc>
              <a:spcBef>
                <a:spcPts val="0"/>
              </a:spcBef>
              <a:spcAft>
                <a:spcPts val="800"/>
              </a:spcAft>
              <a:buClrTx/>
              <a:buSzTx/>
              <a:buFontTx/>
              <a:buNone/>
              <a:tabLst/>
              <a:defRPr/>
            </a:pPr>
            <a:r>
              <a:rPr lang="en-US" sz="2400" dirty="0">
                <a:solidFill>
                  <a:prstClr val="white"/>
                </a:solidFill>
                <a:latin typeface="Rockwell" panose="02060603020205020403"/>
              </a:rPr>
              <a:t>Your voice, like the thunder</a:t>
            </a:r>
          </a:p>
          <a:p>
            <a:pPr marL="0" marR="0" lvl="0" indent="0" algn="l" defTabSz="457200" rtl="0" eaLnBrk="1" fontAlgn="auto" latinLnBrk="0" hangingPunct="1">
              <a:lnSpc>
                <a:spcPct val="107000"/>
              </a:lnSpc>
              <a:spcBef>
                <a:spcPts val="0"/>
              </a:spcBef>
              <a:spcAft>
                <a:spcPts val="800"/>
              </a:spcAft>
              <a:buClrTx/>
              <a:buSzTx/>
              <a:buFontTx/>
              <a:buNone/>
              <a:tabLst/>
              <a:defRPr/>
            </a:pPr>
            <a:r>
              <a:rPr kumimoji="0" lang="en-US" sz="2400" b="0" i="0" strike="noStrike" kern="1200" cap="none" spc="0" normalizeH="0" baseline="0" noProof="0" dirty="0">
                <a:ln>
                  <a:noFill/>
                </a:ln>
                <a:solidFill>
                  <a:prstClr val="white"/>
                </a:solidFill>
                <a:effectLst/>
                <a:uLnTx/>
                <a:uFillTx/>
                <a:latin typeface="Rockwell" panose="02060603020205020403"/>
                <a:ea typeface="+mn-ea"/>
                <a:cs typeface="+mn-cs"/>
              </a:rPr>
              <a:t>You speak the life-giving breath</a:t>
            </a:r>
          </a:p>
          <a:p>
            <a:pPr marL="0" marR="0" lvl="0" indent="0" algn="l" defTabSz="457200" rtl="0" eaLnBrk="1" fontAlgn="auto" latinLnBrk="0" hangingPunct="1">
              <a:lnSpc>
                <a:spcPct val="107000"/>
              </a:lnSpc>
              <a:spcBef>
                <a:spcPts val="0"/>
              </a:spcBef>
              <a:spcAft>
                <a:spcPts val="800"/>
              </a:spcAft>
              <a:buClrTx/>
              <a:buSzTx/>
              <a:buFontTx/>
              <a:buNone/>
              <a:tabLst/>
              <a:defRPr/>
            </a:pPr>
            <a:r>
              <a:rPr lang="en-US" sz="2400" dirty="0">
                <a:solidFill>
                  <a:prstClr val="white"/>
                </a:solidFill>
                <a:latin typeface="Rockwell" panose="02060603020205020403"/>
              </a:rPr>
              <a:t>Your presence, shake the mountains</a:t>
            </a:r>
          </a:p>
          <a:p>
            <a:pPr marL="0" marR="0" lvl="0" indent="0" algn="l" defTabSz="457200" rtl="0" eaLnBrk="1" fontAlgn="auto" latinLnBrk="0" hangingPunct="1">
              <a:lnSpc>
                <a:spcPct val="107000"/>
              </a:lnSpc>
              <a:spcBef>
                <a:spcPts val="0"/>
              </a:spcBef>
              <a:spcAft>
                <a:spcPts val="800"/>
              </a:spcAft>
              <a:buClrTx/>
              <a:buSzTx/>
              <a:buFontTx/>
              <a:buNone/>
              <a:tabLst/>
              <a:defRPr/>
            </a:pPr>
            <a:r>
              <a:rPr kumimoji="0" lang="en-US" sz="2400" b="1" i="0" strike="noStrike" kern="1200" cap="none" spc="0" normalizeH="0" baseline="0" noProof="0" dirty="0">
                <a:ln>
                  <a:noFill/>
                </a:ln>
                <a:solidFill>
                  <a:prstClr val="white"/>
                </a:solidFill>
                <a:effectLst/>
                <a:uLnTx/>
                <a:uFillTx/>
                <a:latin typeface="Rockwell" panose="02060603020205020403"/>
                <a:ea typeface="+mn-ea"/>
                <a:cs typeface="+mn-cs"/>
              </a:rPr>
              <a:t>How can I stand?</a:t>
            </a:r>
          </a:p>
          <a:p>
            <a:pPr marL="0" marR="0" lvl="0" indent="0" algn="l" defTabSz="457200" rtl="0" eaLnBrk="1" fontAlgn="auto" latinLnBrk="0" hangingPunct="1">
              <a:lnSpc>
                <a:spcPct val="107000"/>
              </a:lnSpc>
              <a:spcBef>
                <a:spcPts val="0"/>
              </a:spcBef>
              <a:spcAft>
                <a:spcPts val="800"/>
              </a:spcAft>
              <a:buClrTx/>
              <a:buSzTx/>
              <a:buFontTx/>
              <a:buNone/>
              <a:tabLst/>
              <a:defRPr/>
            </a:pPr>
            <a:r>
              <a:rPr lang="en-US" sz="2400" dirty="0">
                <a:solidFill>
                  <a:prstClr val="white"/>
                </a:solidFill>
                <a:latin typeface="Rockwell" panose="02060603020205020403"/>
              </a:rPr>
              <a:t>When I see your face, shining bright as lightning</a:t>
            </a:r>
          </a:p>
          <a:p>
            <a:pPr marL="0" marR="0" lvl="0" indent="0" algn="l" defTabSz="457200" rtl="0" eaLnBrk="1" fontAlgn="auto" latinLnBrk="0" hangingPunct="1">
              <a:lnSpc>
                <a:spcPct val="107000"/>
              </a:lnSpc>
              <a:spcBef>
                <a:spcPts val="0"/>
              </a:spcBef>
              <a:spcAft>
                <a:spcPts val="800"/>
              </a:spcAft>
              <a:buClrTx/>
              <a:buSzTx/>
              <a:buFontTx/>
              <a:buNone/>
              <a:tabLst/>
              <a:defRPr/>
            </a:pPr>
            <a:r>
              <a:rPr kumimoji="0" lang="en-US" sz="2400" b="0" i="0" strike="noStrike" kern="1200" cap="none" spc="0" normalizeH="0" baseline="0" noProof="0" dirty="0">
                <a:ln>
                  <a:noFill/>
                </a:ln>
                <a:solidFill>
                  <a:prstClr val="white"/>
                </a:solidFill>
                <a:effectLst/>
                <a:uLnTx/>
                <a:uFillTx/>
                <a:latin typeface="Rockwell" panose="02060603020205020403"/>
                <a:ea typeface="+mn-ea"/>
                <a:cs typeface="+mn-cs"/>
              </a:rPr>
              <a:t>Flaming eyes, piercing my darkness</a:t>
            </a:r>
          </a:p>
          <a:p>
            <a:pPr marL="0" marR="0" lvl="0" indent="0" algn="l" defTabSz="457200" rtl="0" eaLnBrk="1" fontAlgn="auto" latinLnBrk="0" hangingPunct="1">
              <a:lnSpc>
                <a:spcPct val="107000"/>
              </a:lnSpc>
              <a:spcBef>
                <a:spcPts val="0"/>
              </a:spcBef>
              <a:spcAft>
                <a:spcPts val="800"/>
              </a:spcAft>
              <a:buClrTx/>
              <a:buSzTx/>
              <a:buFontTx/>
              <a:buNone/>
              <a:tabLst/>
              <a:defRPr/>
            </a:pPr>
            <a:r>
              <a:rPr lang="en-US" sz="2400" dirty="0">
                <a:solidFill>
                  <a:prstClr val="white"/>
                </a:solidFill>
                <a:latin typeface="Rockwell" panose="02060603020205020403"/>
              </a:rPr>
              <a:t>I’m overcome, by your glorious presence</a:t>
            </a:r>
          </a:p>
          <a:p>
            <a:pPr marL="0" marR="0" lvl="0" indent="0" algn="l" defTabSz="457200" rtl="0" eaLnBrk="1" fontAlgn="auto" latinLnBrk="0" hangingPunct="1">
              <a:lnSpc>
                <a:spcPct val="107000"/>
              </a:lnSpc>
              <a:spcBef>
                <a:spcPts val="0"/>
              </a:spcBef>
              <a:spcAft>
                <a:spcPts val="800"/>
              </a:spcAft>
              <a:buClrTx/>
              <a:buSzTx/>
              <a:buFontTx/>
              <a:buNone/>
              <a:tabLst/>
              <a:defRPr/>
            </a:pPr>
            <a:r>
              <a:rPr lang="en-US" sz="2400" b="1" dirty="0">
                <a:solidFill>
                  <a:prstClr val="white"/>
                </a:solidFill>
                <a:latin typeface="Rockwell" panose="02060603020205020403"/>
              </a:rPr>
              <a:t>How can I stand?</a:t>
            </a:r>
            <a:endParaRPr lang="en-US" sz="1200" dirty="0">
              <a:solidFill>
                <a:prstClr val="white"/>
              </a:solidFill>
              <a:latin typeface="Rockwell" panose="02060603020205020403"/>
            </a:endParaRPr>
          </a:p>
        </p:txBody>
      </p:sp>
      <p:pic>
        <p:nvPicPr>
          <p:cNvPr id="3" name="Picture 2" descr="frontpage1a">
            <a:extLst>
              <a:ext uri="{FF2B5EF4-FFF2-40B4-BE49-F238E27FC236}">
                <a16:creationId xmlns:a16="http://schemas.microsoft.com/office/drawing/2014/main" id="{9B9F6140-1F25-45E9-86B6-9743E34A02D4}"/>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224589" y="673768"/>
            <a:ext cx="4138864" cy="5454316"/>
          </a:xfrm>
          <a:prstGeom prst="rect">
            <a:avLst/>
          </a:prstGeom>
          <a:noFill/>
          <a:ln>
            <a:noFill/>
          </a:ln>
        </p:spPr>
      </p:pic>
      <p:sp>
        <p:nvSpPr>
          <p:cNvPr id="2" name="TextBox 1">
            <a:extLst>
              <a:ext uri="{FF2B5EF4-FFF2-40B4-BE49-F238E27FC236}">
                <a16:creationId xmlns:a16="http://schemas.microsoft.com/office/drawing/2014/main" id="{E35E673F-22CA-47E7-B2A3-EF9F8FE63F2B}"/>
              </a:ext>
            </a:extLst>
          </p:cNvPr>
          <p:cNvSpPr txBox="1"/>
          <p:nvPr/>
        </p:nvSpPr>
        <p:spPr>
          <a:xfrm>
            <a:off x="933450" y="6128084"/>
            <a:ext cx="2297937" cy="369332"/>
          </a:xfrm>
          <a:prstGeom prst="rect">
            <a:avLst/>
          </a:prstGeom>
          <a:noFill/>
        </p:spPr>
        <p:txBody>
          <a:bodyPr wrap="none" rtlCol="0">
            <a:spAutoFit/>
          </a:bodyPr>
          <a:lstStyle/>
          <a:p>
            <a:r>
              <a:rPr lang="en-US" dirty="0"/>
              <a:t>(Revelation 1:13-16)</a:t>
            </a:r>
          </a:p>
        </p:txBody>
      </p:sp>
    </p:spTree>
    <p:extLst>
      <p:ext uri="{BB962C8B-B14F-4D97-AF65-F5344CB8AC3E}">
        <p14:creationId xmlns:p14="http://schemas.microsoft.com/office/powerpoint/2010/main" val="4960010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ee the source image">
            <a:extLst>
              <a:ext uri="{FF2B5EF4-FFF2-40B4-BE49-F238E27FC236}">
                <a16:creationId xmlns:a16="http://schemas.microsoft.com/office/drawing/2014/main" id="{851B3281-0E8D-4C88-9CAE-A706A21F4218}"/>
              </a:ext>
            </a:extLst>
          </p:cNvPr>
          <p:cNvPicPr/>
          <p:nvPr/>
        </p:nvPicPr>
        <p:blipFill rotWithShape="1">
          <a:blip r:embed="rId3">
            <a:extLst>
              <a:ext uri="{28A0092B-C50C-407E-A947-70E740481C1C}">
                <a14:useLocalDpi xmlns:a14="http://schemas.microsoft.com/office/drawing/2010/main" val="0"/>
              </a:ext>
            </a:extLst>
          </a:blip>
          <a:srcRect l="1954" t="4164" r="4434" b="4250"/>
          <a:stretch/>
        </p:blipFill>
        <p:spPr bwMode="auto">
          <a:xfrm>
            <a:off x="323850" y="1113967"/>
            <a:ext cx="11591925" cy="5544007"/>
          </a:xfrm>
          <a:prstGeom prst="rect">
            <a:avLst/>
          </a:prstGeom>
          <a:noFill/>
          <a:ln w="127000" cap="flat">
            <a:solidFill>
              <a:srgbClr val="FFFFFF"/>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a:extLst>
            <a:ext uri="{53640926-AAD7-44D8-BBD7-CCE9431645EC}">
              <a14:shadowObscured xmlns:a14="http://schemas.microsoft.com/office/drawing/2010/main"/>
            </a:ext>
          </a:extLst>
        </p:spPr>
      </p:pic>
      <p:sp>
        <p:nvSpPr>
          <p:cNvPr id="3" name="Oval 2">
            <a:extLst>
              <a:ext uri="{FF2B5EF4-FFF2-40B4-BE49-F238E27FC236}">
                <a16:creationId xmlns:a16="http://schemas.microsoft.com/office/drawing/2014/main" id="{BCDB662E-1CC5-469F-9D8D-F6E0099E16F2}"/>
              </a:ext>
            </a:extLst>
          </p:cNvPr>
          <p:cNvSpPr/>
          <p:nvPr/>
        </p:nvSpPr>
        <p:spPr>
          <a:xfrm>
            <a:off x="10210799" y="6240019"/>
            <a:ext cx="1019175" cy="41795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57150">
                <a:solidFill>
                  <a:srgbClr val="FF0000"/>
                </a:solidFill>
              </a:ln>
              <a:noFill/>
            </a:endParaRPr>
          </a:p>
        </p:txBody>
      </p:sp>
      <p:sp>
        <p:nvSpPr>
          <p:cNvPr id="6" name="TextBox 5">
            <a:extLst>
              <a:ext uri="{FF2B5EF4-FFF2-40B4-BE49-F238E27FC236}">
                <a16:creationId xmlns:a16="http://schemas.microsoft.com/office/drawing/2014/main" id="{A6820E82-D76C-4549-89B9-2DC7B8479D23}"/>
              </a:ext>
            </a:extLst>
          </p:cNvPr>
          <p:cNvSpPr txBox="1"/>
          <p:nvPr/>
        </p:nvSpPr>
        <p:spPr>
          <a:xfrm>
            <a:off x="787232" y="199898"/>
            <a:ext cx="10607776" cy="700448"/>
          </a:xfrm>
          <a:prstGeom prst="rect">
            <a:avLst/>
          </a:prstGeom>
          <a:noFill/>
        </p:spPr>
        <p:txBody>
          <a:bodyPr wrap="none" rtlCol="0">
            <a:spAutoFit/>
          </a:bodyPr>
          <a:lstStyle/>
          <a:p>
            <a:pPr marL="0" marR="0" algn="ctr">
              <a:lnSpc>
                <a:spcPct val="115000"/>
              </a:lnSpc>
              <a:spcBef>
                <a:spcPts val="0"/>
              </a:spcBef>
              <a:spcAft>
                <a:spcPts val="0"/>
              </a:spcAft>
            </a:pPr>
            <a:r>
              <a:rPr lang="en-US" sz="1800" b="1" u="sng" dirty="0">
                <a:effectLst/>
                <a:latin typeface="Verdana" panose="020B0604030504040204" pitchFamily="34" charset="0"/>
                <a:ea typeface="Cambria Math" panose="02040503050406030204" pitchFamily="18" charset="0"/>
                <a:cs typeface="Wingdings 3" panose="05040102010807070707" pitchFamily="18" charset="2"/>
              </a:rPr>
              <a:t>Adam</a:t>
            </a:r>
            <a:r>
              <a:rPr lang="en-US" sz="1800" dirty="0">
                <a:effectLst/>
                <a:latin typeface="Verdana" panose="020B0604030504040204" pitchFamily="34" charset="0"/>
                <a:ea typeface="Cambria Math" panose="02040503050406030204" pitchFamily="18" charset="0"/>
                <a:cs typeface="Wingdings 3" panose="05040102010807070707" pitchFamily="18" charset="2"/>
              </a:rPr>
              <a:t> knew </a:t>
            </a:r>
            <a:r>
              <a:rPr lang="en-US" sz="1800" b="1" u="sng" dirty="0">
                <a:effectLst/>
                <a:latin typeface="Verdana" panose="020B0604030504040204" pitchFamily="34" charset="0"/>
                <a:ea typeface="Cambria Math" panose="02040503050406030204" pitchFamily="18" charset="0"/>
                <a:cs typeface="Wingdings 3" panose="05040102010807070707" pitchFamily="18" charset="2"/>
              </a:rPr>
              <a:t>Enoch/</a:t>
            </a:r>
            <a:r>
              <a:rPr lang="en-US" sz="1800" b="1" u="sng" dirty="0" err="1">
                <a:effectLst/>
                <a:latin typeface="Verdana" panose="020B0604030504040204" pitchFamily="34" charset="0"/>
                <a:ea typeface="Cambria Math" panose="02040503050406030204" pitchFamily="18" charset="0"/>
                <a:cs typeface="Wingdings 3" panose="05040102010807070707" pitchFamily="18" charset="2"/>
              </a:rPr>
              <a:t>Methusaleh</a:t>
            </a:r>
            <a:r>
              <a:rPr lang="en-US" sz="1800" dirty="0">
                <a:effectLst/>
                <a:latin typeface="Verdana" panose="020B0604030504040204" pitchFamily="34" charset="0"/>
                <a:ea typeface="Cambria Math" panose="02040503050406030204" pitchFamily="18" charset="0"/>
                <a:cs typeface="Wingdings 3" panose="05040102010807070707" pitchFamily="18" charset="2"/>
              </a:rPr>
              <a:t>  who knew </a:t>
            </a:r>
            <a:r>
              <a:rPr lang="en-US" sz="1800" b="1" u="sng" dirty="0">
                <a:effectLst/>
                <a:latin typeface="Verdana" panose="020B0604030504040204" pitchFamily="34" charset="0"/>
                <a:ea typeface="Cambria Math" panose="02040503050406030204" pitchFamily="18" charset="0"/>
                <a:cs typeface="Wingdings 3" panose="05040102010807070707" pitchFamily="18" charset="2"/>
              </a:rPr>
              <a:t>Noah/Shem</a:t>
            </a:r>
            <a:r>
              <a:rPr lang="en-US" sz="1800" dirty="0">
                <a:effectLst/>
                <a:latin typeface="Verdana" panose="020B0604030504040204" pitchFamily="34" charset="0"/>
                <a:ea typeface="Cambria Math" panose="02040503050406030204" pitchFamily="18" charset="0"/>
                <a:cs typeface="Wingdings 3" panose="05040102010807070707" pitchFamily="18" charset="2"/>
              </a:rPr>
              <a:t> who Knew </a:t>
            </a:r>
            <a:r>
              <a:rPr lang="en-US" sz="1800" b="1" u="sng" dirty="0">
                <a:effectLst/>
                <a:latin typeface="Verdana" panose="020B0604030504040204" pitchFamily="34" charset="0"/>
                <a:ea typeface="Cambria Math" panose="02040503050406030204" pitchFamily="18" charset="0"/>
                <a:cs typeface="Wingdings 3" panose="05040102010807070707" pitchFamily="18" charset="2"/>
              </a:rPr>
              <a:t>Job/Abraham</a:t>
            </a:r>
            <a:r>
              <a:rPr lang="en-US" sz="1800" dirty="0">
                <a:effectLst/>
                <a:latin typeface="Verdana" panose="020B0604030504040204" pitchFamily="34" charset="0"/>
                <a:ea typeface="Cambria Math" panose="02040503050406030204" pitchFamily="18" charset="0"/>
                <a:cs typeface="Wingdings 3" panose="05040102010807070707" pitchFamily="18" charset="2"/>
              </a:rPr>
              <a:t> </a:t>
            </a:r>
            <a:endParaRPr lang="en-US" sz="1800" dirty="0">
              <a:effectLst/>
              <a:latin typeface="Wingdings 3" panose="05040102010807070707" pitchFamily="18" charset="2"/>
              <a:ea typeface="Cambria Math" panose="02040503050406030204" pitchFamily="18" charset="0"/>
              <a:cs typeface="Wingdings 3" panose="05040102010807070707" pitchFamily="18" charset="2"/>
            </a:endParaRPr>
          </a:p>
          <a:p>
            <a:pPr marL="0" marR="0" algn="ctr">
              <a:lnSpc>
                <a:spcPct val="115000"/>
              </a:lnSpc>
              <a:spcBef>
                <a:spcPts val="0"/>
              </a:spcBef>
              <a:spcAft>
                <a:spcPts val="0"/>
              </a:spcAft>
            </a:pPr>
            <a:r>
              <a:rPr lang="en-US" sz="1800" dirty="0">
                <a:effectLst/>
                <a:latin typeface="Verdana" panose="020B0604030504040204" pitchFamily="34" charset="0"/>
                <a:ea typeface="Cambria Math" panose="02040503050406030204" pitchFamily="18" charset="0"/>
                <a:cs typeface="Wingdings 3" panose="05040102010807070707" pitchFamily="18" charset="2"/>
              </a:rPr>
              <a:t>to pass on the inspired spoken truth and written </a:t>
            </a:r>
            <a:r>
              <a:rPr lang="en-US" dirty="0">
                <a:latin typeface="Verdana" panose="020B0604030504040204" pitchFamily="34" charset="0"/>
                <a:ea typeface="Cambria Math" panose="02040503050406030204" pitchFamily="18" charset="0"/>
                <a:cs typeface="Wingdings 3" panose="05040102010807070707" pitchFamily="18" charset="2"/>
              </a:rPr>
              <a:t>tr</a:t>
            </a:r>
            <a:r>
              <a:rPr lang="en-US" sz="1800" dirty="0">
                <a:effectLst/>
                <a:latin typeface="Verdana" panose="020B0604030504040204" pitchFamily="34" charset="0"/>
                <a:ea typeface="Cambria Math" panose="02040503050406030204" pitchFamily="18" charset="0"/>
                <a:cs typeface="Wingdings 3" panose="05040102010807070707" pitchFamily="18" charset="2"/>
              </a:rPr>
              <a:t>uth in the Hebrew Language</a:t>
            </a:r>
            <a:endParaRPr lang="en-US" sz="1800" dirty="0">
              <a:effectLst/>
              <a:latin typeface="Wingdings 3" panose="05040102010807070707" pitchFamily="18" charset="2"/>
              <a:ea typeface="Cambria Math" panose="02040503050406030204" pitchFamily="18" charset="0"/>
              <a:cs typeface="Wingdings 3" panose="05040102010807070707" pitchFamily="18" charset="2"/>
            </a:endParaRPr>
          </a:p>
        </p:txBody>
      </p:sp>
      <p:sp>
        <p:nvSpPr>
          <p:cNvPr id="2" name="Arrow: Right 1">
            <a:extLst>
              <a:ext uri="{FF2B5EF4-FFF2-40B4-BE49-F238E27FC236}">
                <a16:creationId xmlns:a16="http://schemas.microsoft.com/office/drawing/2014/main" id="{E5CF96BB-D26A-47CC-9199-1D8D809AE7C4}"/>
              </a:ext>
            </a:extLst>
          </p:cNvPr>
          <p:cNvSpPr/>
          <p:nvPr/>
        </p:nvSpPr>
        <p:spPr>
          <a:xfrm>
            <a:off x="323850" y="1857375"/>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Right 4">
            <a:extLst>
              <a:ext uri="{FF2B5EF4-FFF2-40B4-BE49-F238E27FC236}">
                <a16:creationId xmlns:a16="http://schemas.microsoft.com/office/drawing/2014/main" id="{A6E75703-A501-4BE8-ABDE-D41B1A39A554}"/>
              </a:ext>
            </a:extLst>
          </p:cNvPr>
          <p:cNvSpPr/>
          <p:nvPr/>
        </p:nvSpPr>
        <p:spPr>
          <a:xfrm>
            <a:off x="323849" y="5501717"/>
            <a:ext cx="978407"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Right 6">
            <a:extLst>
              <a:ext uri="{FF2B5EF4-FFF2-40B4-BE49-F238E27FC236}">
                <a16:creationId xmlns:a16="http://schemas.microsoft.com/office/drawing/2014/main" id="{91A5FFF3-7847-429D-BD45-C4B7FE5C7A9E}"/>
              </a:ext>
            </a:extLst>
          </p:cNvPr>
          <p:cNvSpPr/>
          <p:nvPr/>
        </p:nvSpPr>
        <p:spPr>
          <a:xfrm>
            <a:off x="323850" y="4629150"/>
            <a:ext cx="661416"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ADB0E9FA-1853-485D-A56E-CCB4D0455EC0}"/>
              </a:ext>
            </a:extLst>
          </p:cNvPr>
          <p:cNvSpPr txBox="1"/>
          <p:nvPr/>
        </p:nvSpPr>
        <p:spPr>
          <a:xfrm rot="16200000">
            <a:off x="9467254" y="4497466"/>
            <a:ext cx="2506264" cy="369332"/>
          </a:xfrm>
          <a:prstGeom prst="rect">
            <a:avLst/>
          </a:prstGeom>
          <a:noFill/>
        </p:spPr>
        <p:txBody>
          <a:bodyPr wrap="none" rtlCol="0">
            <a:spAutoFit/>
          </a:bodyPr>
          <a:lstStyle/>
          <a:p>
            <a:r>
              <a:rPr lang="en-US" dirty="0">
                <a:solidFill>
                  <a:srgbClr val="FF0000"/>
                </a:solidFill>
              </a:rPr>
              <a:t>Abraham, Isaac, Jacob</a:t>
            </a:r>
          </a:p>
        </p:txBody>
      </p:sp>
    </p:spTree>
    <p:extLst>
      <p:ext uri="{BB962C8B-B14F-4D97-AF65-F5344CB8AC3E}">
        <p14:creationId xmlns:p14="http://schemas.microsoft.com/office/powerpoint/2010/main" val="13559495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6820E82-D76C-4549-89B9-2DC7B8479D23}"/>
              </a:ext>
            </a:extLst>
          </p:cNvPr>
          <p:cNvSpPr txBox="1"/>
          <p:nvPr/>
        </p:nvSpPr>
        <p:spPr>
          <a:xfrm>
            <a:off x="787232" y="199898"/>
            <a:ext cx="10607776" cy="700448"/>
          </a:xfrm>
          <a:prstGeom prst="rect">
            <a:avLst/>
          </a:prstGeom>
          <a:noFill/>
        </p:spPr>
        <p:txBody>
          <a:bodyPr wrap="none" rtlCol="0">
            <a:spAutoFit/>
          </a:bodyPr>
          <a:lstStyle/>
          <a:p>
            <a:pPr marL="0" marR="0" algn="ctr">
              <a:lnSpc>
                <a:spcPct val="115000"/>
              </a:lnSpc>
              <a:spcBef>
                <a:spcPts val="0"/>
              </a:spcBef>
              <a:spcAft>
                <a:spcPts val="0"/>
              </a:spcAft>
            </a:pPr>
            <a:r>
              <a:rPr lang="en-US" sz="1800" b="1" u="sng" dirty="0">
                <a:effectLst/>
                <a:latin typeface="Verdana" panose="020B0604030504040204" pitchFamily="34" charset="0"/>
                <a:ea typeface="Cambria Math" panose="02040503050406030204" pitchFamily="18" charset="0"/>
                <a:cs typeface="Wingdings 3" panose="05040102010807070707" pitchFamily="18" charset="2"/>
              </a:rPr>
              <a:t>Adam</a:t>
            </a:r>
            <a:r>
              <a:rPr lang="en-US" sz="1800" dirty="0">
                <a:effectLst/>
                <a:latin typeface="Verdana" panose="020B0604030504040204" pitchFamily="34" charset="0"/>
                <a:ea typeface="Cambria Math" panose="02040503050406030204" pitchFamily="18" charset="0"/>
                <a:cs typeface="Wingdings 3" panose="05040102010807070707" pitchFamily="18" charset="2"/>
              </a:rPr>
              <a:t> knew </a:t>
            </a:r>
            <a:r>
              <a:rPr lang="en-US" sz="1800" b="1" u="sng" dirty="0">
                <a:effectLst/>
                <a:latin typeface="Verdana" panose="020B0604030504040204" pitchFamily="34" charset="0"/>
                <a:ea typeface="Cambria Math" panose="02040503050406030204" pitchFamily="18" charset="0"/>
                <a:cs typeface="Wingdings 3" panose="05040102010807070707" pitchFamily="18" charset="2"/>
              </a:rPr>
              <a:t>Enoch/</a:t>
            </a:r>
            <a:r>
              <a:rPr lang="en-US" sz="1800" b="1" u="sng" dirty="0" err="1">
                <a:effectLst/>
                <a:latin typeface="Verdana" panose="020B0604030504040204" pitchFamily="34" charset="0"/>
                <a:ea typeface="Cambria Math" panose="02040503050406030204" pitchFamily="18" charset="0"/>
                <a:cs typeface="Wingdings 3" panose="05040102010807070707" pitchFamily="18" charset="2"/>
              </a:rPr>
              <a:t>Methusaleh</a:t>
            </a:r>
            <a:r>
              <a:rPr lang="en-US" sz="1800" dirty="0">
                <a:effectLst/>
                <a:latin typeface="Verdana" panose="020B0604030504040204" pitchFamily="34" charset="0"/>
                <a:ea typeface="Cambria Math" panose="02040503050406030204" pitchFamily="18" charset="0"/>
                <a:cs typeface="Wingdings 3" panose="05040102010807070707" pitchFamily="18" charset="2"/>
              </a:rPr>
              <a:t>  who knew </a:t>
            </a:r>
            <a:r>
              <a:rPr lang="en-US" sz="1800" b="1" u="sng" dirty="0">
                <a:effectLst/>
                <a:latin typeface="Verdana" panose="020B0604030504040204" pitchFamily="34" charset="0"/>
                <a:ea typeface="Cambria Math" panose="02040503050406030204" pitchFamily="18" charset="0"/>
                <a:cs typeface="Wingdings 3" panose="05040102010807070707" pitchFamily="18" charset="2"/>
              </a:rPr>
              <a:t>Noah/Shem</a:t>
            </a:r>
            <a:r>
              <a:rPr lang="en-US" sz="1800" dirty="0">
                <a:effectLst/>
                <a:latin typeface="Verdana" panose="020B0604030504040204" pitchFamily="34" charset="0"/>
                <a:ea typeface="Cambria Math" panose="02040503050406030204" pitchFamily="18" charset="0"/>
                <a:cs typeface="Wingdings 3" panose="05040102010807070707" pitchFamily="18" charset="2"/>
              </a:rPr>
              <a:t> who Knew </a:t>
            </a:r>
            <a:r>
              <a:rPr lang="en-US" sz="1800" b="1" u="sng" dirty="0">
                <a:effectLst/>
                <a:latin typeface="Verdana" panose="020B0604030504040204" pitchFamily="34" charset="0"/>
                <a:ea typeface="Cambria Math" panose="02040503050406030204" pitchFamily="18" charset="0"/>
                <a:cs typeface="Wingdings 3" panose="05040102010807070707" pitchFamily="18" charset="2"/>
              </a:rPr>
              <a:t>Job/Abraham</a:t>
            </a:r>
            <a:r>
              <a:rPr lang="en-US" sz="1800" dirty="0">
                <a:effectLst/>
                <a:latin typeface="Verdana" panose="020B0604030504040204" pitchFamily="34" charset="0"/>
                <a:ea typeface="Cambria Math" panose="02040503050406030204" pitchFamily="18" charset="0"/>
                <a:cs typeface="Wingdings 3" panose="05040102010807070707" pitchFamily="18" charset="2"/>
              </a:rPr>
              <a:t> </a:t>
            </a:r>
            <a:endParaRPr lang="en-US" sz="1800" dirty="0">
              <a:effectLst/>
              <a:latin typeface="Wingdings 3" panose="05040102010807070707" pitchFamily="18" charset="2"/>
              <a:ea typeface="Cambria Math" panose="02040503050406030204" pitchFamily="18" charset="0"/>
              <a:cs typeface="Wingdings 3" panose="05040102010807070707" pitchFamily="18" charset="2"/>
            </a:endParaRPr>
          </a:p>
          <a:p>
            <a:pPr marL="0" marR="0" algn="ctr">
              <a:lnSpc>
                <a:spcPct val="115000"/>
              </a:lnSpc>
              <a:spcBef>
                <a:spcPts val="0"/>
              </a:spcBef>
              <a:spcAft>
                <a:spcPts val="0"/>
              </a:spcAft>
            </a:pPr>
            <a:r>
              <a:rPr lang="en-US" sz="1800" dirty="0">
                <a:effectLst/>
                <a:latin typeface="Verdana" panose="020B0604030504040204" pitchFamily="34" charset="0"/>
                <a:ea typeface="Cambria Math" panose="02040503050406030204" pitchFamily="18" charset="0"/>
                <a:cs typeface="Wingdings 3" panose="05040102010807070707" pitchFamily="18" charset="2"/>
              </a:rPr>
              <a:t>to pass on the inspired spoken truth and written </a:t>
            </a:r>
            <a:r>
              <a:rPr lang="en-US" dirty="0">
                <a:latin typeface="Verdana" panose="020B0604030504040204" pitchFamily="34" charset="0"/>
                <a:ea typeface="Cambria Math" panose="02040503050406030204" pitchFamily="18" charset="0"/>
                <a:cs typeface="Wingdings 3" panose="05040102010807070707" pitchFamily="18" charset="2"/>
              </a:rPr>
              <a:t>tr</a:t>
            </a:r>
            <a:r>
              <a:rPr lang="en-US" sz="1800" dirty="0">
                <a:effectLst/>
                <a:latin typeface="Verdana" panose="020B0604030504040204" pitchFamily="34" charset="0"/>
                <a:ea typeface="Cambria Math" panose="02040503050406030204" pitchFamily="18" charset="0"/>
                <a:cs typeface="Wingdings 3" panose="05040102010807070707" pitchFamily="18" charset="2"/>
              </a:rPr>
              <a:t>uth in the Hebrew Language</a:t>
            </a:r>
            <a:endParaRPr lang="en-US" sz="1800" dirty="0">
              <a:effectLst/>
              <a:latin typeface="Wingdings 3" panose="05040102010807070707" pitchFamily="18" charset="2"/>
              <a:ea typeface="Cambria Math" panose="02040503050406030204" pitchFamily="18" charset="0"/>
              <a:cs typeface="Wingdings 3" panose="05040102010807070707" pitchFamily="18" charset="2"/>
            </a:endParaRPr>
          </a:p>
        </p:txBody>
      </p:sp>
      <p:pic>
        <p:nvPicPr>
          <p:cNvPr id="10" name="Picture 9" descr="Chart&#10;&#10;Description automatically generated">
            <a:extLst>
              <a:ext uri="{FF2B5EF4-FFF2-40B4-BE49-F238E27FC236}">
                <a16:creationId xmlns:a16="http://schemas.microsoft.com/office/drawing/2014/main" id="{7F4B510A-4BAD-4B95-AA35-50E3BC64EA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28"/>
            <a:ext cx="12192000" cy="6857143"/>
          </a:xfrm>
          <a:prstGeom prst="rect">
            <a:avLst/>
          </a:prstGeom>
        </p:spPr>
      </p:pic>
      <p:sp>
        <p:nvSpPr>
          <p:cNvPr id="11" name="Arrow: Right 10">
            <a:extLst>
              <a:ext uri="{FF2B5EF4-FFF2-40B4-BE49-F238E27FC236}">
                <a16:creationId xmlns:a16="http://schemas.microsoft.com/office/drawing/2014/main" id="{F51AA474-C5C8-438D-A1A3-A12B0DF9784E}"/>
              </a:ext>
            </a:extLst>
          </p:cNvPr>
          <p:cNvSpPr/>
          <p:nvPr/>
        </p:nvSpPr>
        <p:spPr>
          <a:xfrm>
            <a:off x="1133473" y="6472364"/>
            <a:ext cx="9505952" cy="295275"/>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Right 11">
            <a:extLst>
              <a:ext uri="{FF2B5EF4-FFF2-40B4-BE49-F238E27FC236}">
                <a16:creationId xmlns:a16="http://schemas.microsoft.com/office/drawing/2014/main" id="{1A8A2D83-A119-4772-9114-0C13CEF6F9D0}"/>
              </a:ext>
            </a:extLst>
          </p:cNvPr>
          <p:cNvSpPr/>
          <p:nvPr/>
        </p:nvSpPr>
        <p:spPr>
          <a:xfrm>
            <a:off x="1133474" y="4229100"/>
            <a:ext cx="7410452" cy="295275"/>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Right 12">
            <a:extLst>
              <a:ext uri="{FF2B5EF4-FFF2-40B4-BE49-F238E27FC236}">
                <a16:creationId xmlns:a16="http://schemas.microsoft.com/office/drawing/2014/main" id="{E8DEBD67-2AE1-4598-9406-F2B070BBE715}"/>
              </a:ext>
            </a:extLst>
          </p:cNvPr>
          <p:cNvSpPr/>
          <p:nvPr/>
        </p:nvSpPr>
        <p:spPr>
          <a:xfrm>
            <a:off x="1133473" y="3486149"/>
            <a:ext cx="3305177" cy="295275"/>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59323DF7-5D9E-4A05-AD3E-9AB77130FD26}"/>
              </a:ext>
            </a:extLst>
          </p:cNvPr>
          <p:cNvSpPr txBox="1"/>
          <p:nvPr/>
        </p:nvSpPr>
        <p:spPr>
          <a:xfrm>
            <a:off x="2686050" y="4713539"/>
            <a:ext cx="4972050" cy="1569660"/>
          </a:xfrm>
          <a:prstGeom prst="rect">
            <a:avLst/>
          </a:prstGeom>
          <a:noFill/>
        </p:spPr>
        <p:txBody>
          <a:bodyPr wrap="square" rtlCol="0">
            <a:spAutoFit/>
          </a:bodyPr>
          <a:lstStyle/>
          <a:p>
            <a:r>
              <a:rPr lang="en-US" sz="2400" b="1" dirty="0">
                <a:solidFill>
                  <a:srgbClr val="00B050"/>
                </a:solidFill>
              </a:rPr>
              <a:t>Noah, Shem, and Abraham </a:t>
            </a:r>
          </a:p>
          <a:p>
            <a:r>
              <a:rPr lang="en-US" sz="2400" b="1" dirty="0">
                <a:solidFill>
                  <a:srgbClr val="00B050"/>
                </a:solidFill>
              </a:rPr>
              <a:t>lived together  for 39 years</a:t>
            </a:r>
          </a:p>
          <a:p>
            <a:r>
              <a:rPr lang="en-US" sz="2400" b="1" dirty="0">
                <a:solidFill>
                  <a:srgbClr val="00B050"/>
                </a:solidFill>
              </a:rPr>
              <a:t>(Shem lived with Isaac and Jacob before going to Egypt)</a:t>
            </a:r>
          </a:p>
        </p:txBody>
      </p:sp>
    </p:spTree>
    <p:extLst>
      <p:ext uri="{BB962C8B-B14F-4D97-AF65-F5344CB8AC3E}">
        <p14:creationId xmlns:p14="http://schemas.microsoft.com/office/powerpoint/2010/main" val="37134375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231CCF0-7B95-4755-8FF8-86414296B6B0}"/>
              </a:ext>
            </a:extLst>
          </p:cNvPr>
          <p:cNvSpPr txBox="1"/>
          <p:nvPr/>
        </p:nvSpPr>
        <p:spPr>
          <a:xfrm>
            <a:off x="240632" y="0"/>
            <a:ext cx="11920888" cy="6931578"/>
          </a:xfrm>
          <a:prstGeom prst="rect">
            <a:avLst/>
          </a:prstGeom>
          <a:noFill/>
        </p:spPr>
        <p:txBody>
          <a:bodyPr wrap="square">
            <a:spAutoFit/>
          </a:bodyPr>
          <a:lstStyle/>
          <a:p>
            <a:pPr marL="0" marR="0" lvl="0" indent="0" defTabSz="457200" rtl="0" eaLnBrk="1" fontAlgn="auto" latinLnBrk="0" hangingPunct="1">
              <a:lnSpc>
                <a:spcPct val="107000"/>
              </a:lnSpc>
              <a:spcBef>
                <a:spcPts val="0"/>
              </a:spcBef>
              <a:spcAft>
                <a:spcPts val="800"/>
              </a:spcAft>
              <a:buClrTx/>
              <a:buSzTx/>
              <a:buFontTx/>
              <a:buNone/>
              <a:tabLst/>
              <a:defRPr/>
            </a:pPr>
            <a:r>
              <a:rPr lang="en-US" sz="2000" dirty="0"/>
              <a:t>								P</a:t>
            </a:r>
            <a:r>
              <a:rPr lang="en-US" sz="2400" dirty="0"/>
              <a:t>age 2 of 3</a:t>
            </a:r>
          </a:p>
          <a:p>
            <a:pPr marL="0" marR="0" lvl="0" indent="0" defTabSz="457200" rtl="0" eaLnBrk="1" fontAlgn="auto" latinLnBrk="0" hangingPunct="1">
              <a:lnSpc>
                <a:spcPct val="107000"/>
              </a:lnSpc>
              <a:spcBef>
                <a:spcPts val="0"/>
              </a:spcBef>
              <a:spcAft>
                <a:spcPts val="800"/>
              </a:spcAft>
              <a:buClrTx/>
              <a:buSzTx/>
              <a:buFontTx/>
              <a:buNone/>
              <a:tabLst/>
              <a:defRPr/>
            </a:pPr>
            <a:endParaRPr lang="en-US" sz="1050" dirty="0"/>
          </a:p>
          <a:p>
            <a:pPr marL="0" marR="0" lvl="0" indent="0" algn="l" defTabSz="457200" rtl="0" eaLnBrk="1" fontAlgn="auto" latinLnBrk="0" hangingPunct="1">
              <a:lnSpc>
                <a:spcPct val="107000"/>
              </a:lnSpc>
              <a:spcBef>
                <a:spcPts val="0"/>
              </a:spcBef>
              <a:spcAft>
                <a:spcPts val="800"/>
              </a:spcAft>
              <a:buClrTx/>
              <a:buSzTx/>
              <a:buFontTx/>
              <a:buNone/>
              <a:tabLst/>
              <a:defRPr/>
            </a:pPr>
            <a:r>
              <a:rPr kumimoji="0" lang="en-US" sz="2400" b="0" i="0" strike="noStrike" kern="1200" cap="none" spc="0" normalizeH="0" baseline="0" noProof="0" dirty="0">
                <a:ln>
                  <a:noFill/>
                </a:ln>
                <a:effectLst/>
                <a:uLnTx/>
                <a:uFillTx/>
                <a:latin typeface="Rockwell" panose="02060603020205020403"/>
                <a:ea typeface="+mn-ea"/>
                <a:cs typeface="+mn-cs"/>
              </a:rPr>
              <a:t>The ancient King of heaven</a:t>
            </a:r>
          </a:p>
          <a:p>
            <a:pPr marL="0" marR="0" lvl="0" indent="0" algn="l" defTabSz="457200" rtl="0" eaLnBrk="1" fontAlgn="auto" latinLnBrk="0" hangingPunct="1">
              <a:lnSpc>
                <a:spcPct val="107000"/>
              </a:lnSpc>
              <a:spcBef>
                <a:spcPts val="0"/>
              </a:spcBef>
              <a:spcAft>
                <a:spcPts val="800"/>
              </a:spcAft>
              <a:buClrTx/>
              <a:buSzTx/>
              <a:buFontTx/>
              <a:buNone/>
              <a:tabLst/>
              <a:defRPr/>
            </a:pPr>
            <a:r>
              <a:rPr lang="en-US" sz="2400" dirty="0">
                <a:latin typeface="Rockwell" panose="02060603020205020403"/>
              </a:rPr>
              <a:t>God my righteous judge</a:t>
            </a:r>
          </a:p>
          <a:p>
            <a:pPr marL="0" marR="0" lvl="0" indent="0" algn="l" defTabSz="457200" rtl="0" eaLnBrk="1" fontAlgn="auto" latinLnBrk="0" hangingPunct="1">
              <a:lnSpc>
                <a:spcPct val="107000"/>
              </a:lnSpc>
              <a:spcBef>
                <a:spcPts val="0"/>
              </a:spcBef>
              <a:spcAft>
                <a:spcPts val="800"/>
              </a:spcAft>
              <a:buClrTx/>
              <a:buSzTx/>
              <a:buFontTx/>
              <a:buNone/>
              <a:tabLst/>
              <a:defRPr/>
            </a:pPr>
            <a:r>
              <a:rPr kumimoji="0" lang="en-US" sz="2400" b="0" i="0" strike="noStrike" kern="1200" cap="none" spc="0" normalizeH="0" baseline="0" noProof="0" dirty="0">
                <a:ln>
                  <a:noFill/>
                </a:ln>
                <a:effectLst/>
                <a:uLnTx/>
                <a:uFillTx/>
                <a:latin typeface="Rockwell" panose="02060603020205020403"/>
                <a:ea typeface="+mn-ea"/>
                <a:cs typeface="+mn-cs"/>
              </a:rPr>
              <a:t>Revealer of my portion</a:t>
            </a:r>
          </a:p>
          <a:p>
            <a:pPr marL="0" marR="0" lvl="0" indent="0" algn="l" defTabSz="457200" rtl="0" eaLnBrk="1" fontAlgn="auto" latinLnBrk="0" hangingPunct="1">
              <a:lnSpc>
                <a:spcPct val="107000"/>
              </a:lnSpc>
              <a:spcBef>
                <a:spcPts val="0"/>
              </a:spcBef>
              <a:spcAft>
                <a:spcPts val="800"/>
              </a:spcAft>
              <a:buClrTx/>
              <a:buSzTx/>
              <a:buFontTx/>
              <a:buNone/>
              <a:tabLst/>
              <a:defRPr/>
            </a:pPr>
            <a:r>
              <a:rPr lang="en-US" sz="2400" dirty="0">
                <a:latin typeface="Rockwell" panose="02060603020205020403"/>
              </a:rPr>
              <a:t>You are the all-knowing One</a:t>
            </a:r>
          </a:p>
          <a:p>
            <a:pPr marL="0" marR="0" lvl="0" indent="0" algn="l" defTabSz="457200" rtl="0" eaLnBrk="1" fontAlgn="auto" latinLnBrk="0" hangingPunct="1">
              <a:lnSpc>
                <a:spcPct val="107000"/>
              </a:lnSpc>
              <a:spcBef>
                <a:spcPts val="0"/>
              </a:spcBef>
              <a:spcAft>
                <a:spcPts val="800"/>
              </a:spcAft>
              <a:buClrTx/>
              <a:buSzTx/>
              <a:buFontTx/>
              <a:buNone/>
              <a:tabLst/>
              <a:defRPr/>
            </a:pPr>
            <a:r>
              <a:rPr kumimoji="0" lang="en-US" sz="2400" b="0" i="0" strike="noStrike" kern="1200" cap="none" spc="0" normalizeH="0" baseline="0" noProof="0" dirty="0">
                <a:ln>
                  <a:noFill/>
                </a:ln>
                <a:effectLst/>
                <a:uLnTx/>
                <a:uFillTx/>
                <a:latin typeface="Rockwell" panose="02060603020205020403"/>
                <a:ea typeface="+mn-ea"/>
                <a:cs typeface="+mn-cs"/>
              </a:rPr>
              <a:t>You’ll walk me through the fire</a:t>
            </a:r>
          </a:p>
          <a:p>
            <a:pPr marL="0" marR="0" lvl="0" indent="0" algn="l" defTabSz="457200" rtl="0" eaLnBrk="1" fontAlgn="auto" latinLnBrk="0" hangingPunct="1">
              <a:lnSpc>
                <a:spcPct val="107000"/>
              </a:lnSpc>
              <a:spcBef>
                <a:spcPts val="0"/>
              </a:spcBef>
              <a:spcAft>
                <a:spcPts val="800"/>
              </a:spcAft>
              <a:buClrTx/>
              <a:buSzTx/>
              <a:buFontTx/>
              <a:buNone/>
              <a:tabLst/>
              <a:defRPr/>
            </a:pPr>
            <a:r>
              <a:rPr lang="en-US" sz="2400" dirty="0">
                <a:latin typeface="Rockwell" panose="02060603020205020403"/>
              </a:rPr>
              <a:t>Save me from the grave</a:t>
            </a:r>
          </a:p>
          <a:p>
            <a:pPr marL="0" marR="0" lvl="0" indent="0" algn="l" defTabSz="457200" rtl="0" eaLnBrk="1" fontAlgn="auto" latinLnBrk="0" hangingPunct="1">
              <a:lnSpc>
                <a:spcPct val="107000"/>
              </a:lnSpc>
              <a:spcBef>
                <a:spcPts val="0"/>
              </a:spcBef>
              <a:spcAft>
                <a:spcPts val="800"/>
              </a:spcAft>
              <a:buClrTx/>
              <a:buSzTx/>
              <a:buFontTx/>
              <a:buNone/>
              <a:tabLst/>
              <a:defRPr/>
            </a:pPr>
            <a:r>
              <a:rPr kumimoji="0" lang="en-US" sz="2400" b="0" i="0" strike="noStrike" kern="1200" cap="none" spc="0" normalizeH="0" baseline="0" noProof="0" dirty="0">
                <a:ln>
                  <a:noFill/>
                </a:ln>
                <a:effectLst/>
                <a:uLnTx/>
                <a:uFillTx/>
                <a:latin typeface="Rockwell" panose="02060603020205020403"/>
                <a:ea typeface="+mn-ea"/>
                <a:cs typeface="+mn-cs"/>
              </a:rPr>
              <a:t>From the dust of the earth</a:t>
            </a:r>
          </a:p>
          <a:p>
            <a:pPr marL="0" marR="0" lvl="0" indent="0" algn="l" defTabSz="457200" rtl="0" eaLnBrk="1" fontAlgn="auto" latinLnBrk="0" hangingPunct="1">
              <a:lnSpc>
                <a:spcPct val="107000"/>
              </a:lnSpc>
              <a:spcBef>
                <a:spcPts val="0"/>
              </a:spcBef>
              <a:spcAft>
                <a:spcPts val="800"/>
              </a:spcAft>
              <a:buClrTx/>
              <a:buSzTx/>
              <a:buFontTx/>
              <a:buNone/>
              <a:tabLst/>
              <a:defRPr/>
            </a:pPr>
            <a:r>
              <a:rPr lang="en-US" sz="2400" dirty="0">
                <a:latin typeface="Rockwell" panose="02060603020205020403"/>
              </a:rPr>
              <a:t>You’ll raise me up again						  (Revelation 4  - 24 Elders and 4 Beasts)</a:t>
            </a:r>
          </a:p>
          <a:p>
            <a:pPr marL="0" marR="0" lvl="0" indent="0" algn="l" defTabSz="457200" rtl="0" eaLnBrk="1" fontAlgn="auto" latinLnBrk="0" hangingPunct="1">
              <a:lnSpc>
                <a:spcPct val="107000"/>
              </a:lnSpc>
              <a:spcBef>
                <a:spcPts val="0"/>
              </a:spcBef>
              <a:spcAft>
                <a:spcPts val="800"/>
              </a:spcAft>
              <a:buClrTx/>
              <a:buSzTx/>
              <a:buFontTx/>
              <a:buNone/>
              <a:tabLst/>
              <a:defRPr/>
            </a:pPr>
            <a:r>
              <a:rPr lang="en-US" sz="2400" b="1" dirty="0">
                <a:latin typeface="Rockwell" panose="02060603020205020403"/>
              </a:rPr>
              <a:t>When I see your face, shining bright as lightning (2 times)</a:t>
            </a:r>
            <a:endParaRPr lang="en-US" sz="2400" b="1" dirty="0">
              <a:latin typeface="Rockwell" panose="02060603020205020403"/>
              <a:hlinkClick r:id="rId3">
                <a:extLst>
                  <a:ext uri="{A12FA001-AC4F-418D-AE19-62706E023703}">
                    <ahyp:hlinkClr xmlns:ahyp="http://schemas.microsoft.com/office/drawing/2018/hyperlinkcolor" val="tx"/>
                  </a:ext>
                </a:extLst>
              </a:hlinkClick>
            </a:endParaRPr>
          </a:p>
          <a:p>
            <a:pPr marL="0" marR="0" lvl="0" indent="0" algn="l" defTabSz="457200" rtl="0" eaLnBrk="1" fontAlgn="auto" latinLnBrk="0" hangingPunct="1">
              <a:lnSpc>
                <a:spcPct val="107000"/>
              </a:lnSpc>
              <a:spcBef>
                <a:spcPts val="0"/>
              </a:spcBef>
              <a:spcAft>
                <a:spcPts val="800"/>
              </a:spcAft>
              <a:buClrTx/>
              <a:buSzTx/>
              <a:buFontTx/>
              <a:buNone/>
              <a:tabLst/>
              <a:defRPr/>
            </a:pPr>
            <a:r>
              <a:rPr lang="en-US" sz="2400" b="1" dirty="0">
                <a:latin typeface="Rockwell" panose="02060603020205020403"/>
              </a:rPr>
              <a:t>Flaming eyes pierce my darkness</a:t>
            </a:r>
            <a:endParaRPr lang="en-US" sz="2400" b="1" dirty="0">
              <a:latin typeface="Rockwell" panose="02060603020205020403"/>
              <a:hlinkClick r:id="rId3">
                <a:extLst>
                  <a:ext uri="{A12FA001-AC4F-418D-AE19-62706E023703}">
                    <ahyp:hlinkClr xmlns:ahyp="http://schemas.microsoft.com/office/drawing/2018/hyperlinkcolor" val="tx"/>
                  </a:ext>
                </a:extLst>
              </a:hlinkClick>
            </a:endParaRPr>
          </a:p>
          <a:p>
            <a:pPr marL="0" marR="0" lvl="0" indent="0" algn="l" defTabSz="457200" rtl="0" eaLnBrk="1" fontAlgn="auto" latinLnBrk="0" hangingPunct="1">
              <a:lnSpc>
                <a:spcPct val="107000"/>
              </a:lnSpc>
              <a:spcBef>
                <a:spcPts val="0"/>
              </a:spcBef>
              <a:spcAft>
                <a:spcPts val="800"/>
              </a:spcAft>
              <a:buClrTx/>
              <a:buSzTx/>
              <a:buFontTx/>
              <a:buNone/>
              <a:tabLst/>
              <a:defRPr/>
            </a:pPr>
            <a:r>
              <a:rPr lang="en-US" sz="2400" b="1" dirty="0">
                <a:solidFill>
                  <a:prstClr val="white"/>
                </a:solidFill>
                <a:latin typeface="Rockwell" panose="02060603020205020403"/>
              </a:rPr>
              <a:t>I’m overcome by your glorious presence</a:t>
            </a:r>
          </a:p>
          <a:p>
            <a:pPr marL="0" marR="0" lvl="0" indent="0" algn="l" defTabSz="457200" rtl="0" eaLnBrk="1" fontAlgn="auto" latinLnBrk="0" hangingPunct="1">
              <a:lnSpc>
                <a:spcPct val="107000"/>
              </a:lnSpc>
              <a:spcBef>
                <a:spcPts val="0"/>
              </a:spcBef>
              <a:spcAft>
                <a:spcPts val="800"/>
              </a:spcAft>
              <a:buClrTx/>
              <a:buSzTx/>
              <a:buFontTx/>
              <a:buNone/>
              <a:tabLst/>
              <a:defRPr/>
            </a:pPr>
            <a:r>
              <a:rPr lang="en-US" sz="2400" b="1" dirty="0">
                <a:solidFill>
                  <a:prstClr val="white"/>
                </a:solidFill>
                <a:latin typeface="Rockwell" panose="02060603020205020403"/>
              </a:rPr>
              <a:t>How can I stand?</a:t>
            </a:r>
          </a:p>
        </p:txBody>
      </p:sp>
      <p:pic>
        <p:nvPicPr>
          <p:cNvPr id="3" name="Picture 2">
            <a:extLst>
              <a:ext uri="{FF2B5EF4-FFF2-40B4-BE49-F238E27FC236}">
                <a16:creationId xmlns:a16="http://schemas.microsoft.com/office/drawing/2014/main" id="{0557719A-D477-497F-ACC8-412DDB76DD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01076" y="0"/>
            <a:ext cx="5855368" cy="4237157"/>
          </a:xfrm>
          <a:prstGeom prst="rect">
            <a:avLst/>
          </a:prstGeom>
        </p:spPr>
      </p:pic>
    </p:spTree>
    <p:extLst>
      <p:ext uri="{BB962C8B-B14F-4D97-AF65-F5344CB8AC3E}">
        <p14:creationId xmlns:p14="http://schemas.microsoft.com/office/powerpoint/2010/main" val="22581623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231CCF0-7B95-4755-8FF8-86414296B6B0}"/>
              </a:ext>
            </a:extLst>
          </p:cNvPr>
          <p:cNvSpPr txBox="1"/>
          <p:nvPr/>
        </p:nvSpPr>
        <p:spPr>
          <a:xfrm>
            <a:off x="5293894" y="195133"/>
            <a:ext cx="6898105" cy="6433813"/>
          </a:xfrm>
          <a:prstGeom prst="rect">
            <a:avLst/>
          </a:prstGeom>
          <a:noFill/>
        </p:spPr>
        <p:txBody>
          <a:bodyPr wrap="square">
            <a:spAutoFit/>
          </a:bodyPr>
          <a:lstStyle/>
          <a:p>
            <a:pPr marL="0" marR="0" lvl="0" indent="0" defTabSz="457200" rtl="0" eaLnBrk="1" fontAlgn="auto" latinLnBrk="0" hangingPunct="1">
              <a:lnSpc>
                <a:spcPct val="107000"/>
              </a:lnSpc>
              <a:spcBef>
                <a:spcPts val="0"/>
              </a:spcBef>
              <a:spcAft>
                <a:spcPts val="800"/>
              </a:spcAft>
              <a:buClrTx/>
              <a:buSzTx/>
              <a:buFontTx/>
              <a:buNone/>
              <a:tabLst/>
              <a:defRPr/>
            </a:pPr>
            <a:r>
              <a:rPr lang="en-US" sz="2400" b="1" dirty="0">
                <a:solidFill>
                  <a:prstClr val="white"/>
                </a:solidFill>
                <a:latin typeface="Rockwell" panose="02060603020205020403"/>
              </a:rPr>
              <a:t>						Page 3 of 3</a:t>
            </a:r>
          </a:p>
          <a:p>
            <a:pPr marL="0" marR="0" lvl="0" indent="0" algn="l" defTabSz="457200" rtl="0" eaLnBrk="1" fontAlgn="auto" latinLnBrk="0" hangingPunct="1">
              <a:lnSpc>
                <a:spcPct val="107000"/>
              </a:lnSpc>
              <a:spcBef>
                <a:spcPts val="0"/>
              </a:spcBef>
              <a:spcAft>
                <a:spcPts val="800"/>
              </a:spcAft>
              <a:buClrTx/>
              <a:buSzTx/>
              <a:buFontTx/>
              <a:buNone/>
              <a:tabLst/>
              <a:defRPr/>
            </a:pPr>
            <a:endParaRPr lang="en-US" sz="2400" b="1" dirty="0">
              <a:solidFill>
                <a:prstClr val="white"/>
              </a:solidFill>
              <a:latin typeface="Rockwell" panose="02060603020205020403"/>
            </a:endParaRPr>
          </a:p>
          <a:p>
            <a:pPr marL="0" marR="0" lvl="0" indent="0" algn="l" defTabSz="457200" rtl="0" eaLnBrk="1" fontAlgn="auto" latinLnBrk="0" hangingPunct="1">
              <a:lnSpc>
                <a:spcPct val="107000"/>
              </a:lnSpc>
              <a:spcBef>
                <a:spcPts val="0"/>
              </a:spcBef>
              <a:spcAft>
                <a:spcPts val="800"/>
              </a:spcAft>
              <a:buClrTx/>
              <a:buSzTx/>
              <a:buFontTx/>
              <a:buNone/>
              <a:tabLst/>
              <a:defRPr/>
            </a:pPr>
            <a:r>
              <a:rPr lang="en-US" sz="2400" b="1" dirty="0">
                <a:solidFill>
                  <a:prstClr val="white"/>
                </a:solidFill>
                <a:latin typeface="Rockwell" panose="02060603020205020403"/>
              </a:rPr>
              <a:t>Maranatha come Lord Jesus come!</a:t>
            </a:r>
          </a:p>
          <a:p>
            <a:pPr>
              <a:lnSpc>
                <a:spcPct val="107000"/>
              </a:lnSpc>
              <a:spcAft>
                <a:spcPts val="800"/>
              </a:spcAft>
              <a:defRPr/>
            </a:pPr>
            <a:r>
              <a:rPr lang="en-US" sz="2400" b="1" dirty="0">
                <a:solidFill>
                  <a:prstClr val="white"/>
                </a:solidFill>
                <a:latin typeface="Rockwell" panose="02060603020205020403"/>
              </a:rPr>
              <a:t>Maranatha come Lord Jesus come!</a:t>
            </a:r>
          </a:p>
          <a:p>
            <a:pPr>
              <a:lnSpc>
                <a:spcPct val="107000"/>
              </a:lnSpc>
              <a:spcAft>
                <a:spcPts val="800"/>
              </a:spcAft>
              <a:defRPr/>
            </a:pPr>
            <a:endParaRPr lang="en-US" sz="2400" b="1" dirty="0">
              <a:solidFill>
                <a:prstClr val="white"/>
              </a:solidFill>
              <a:latin typeface="Rockwell" panose="02060603020205020403"/>
            </a:endParaRPr>
          </a:p>
          <a:p>
            <a:pPr marL="0" marR="0" lvl="0" indent="0" algn="l" defTabSz="457200" rtl="0" eaLnBrk="1" fontAlgn="auto" latinLnBrk="0" hangingPunct="1">
              <a:lnSpc>
                <a:spcPct val="107000"/>
              </a:lnSpc>
              <a:spcBef>
                <a:spcPts val="0"/>
              </a:spcBef>
              <a:spcAft>
                <a:spcPts val="800"/>
              </a:spcAft>
              <a:buClrTx/>
              <a:buSzTx/>
              <a:buFontTx/>
              <a:buNone/>
              <a:tabLst/>
              <a:defRPr/>
            </a:pPr>
            <a:r>
              <a:rPr lang="en-US" sz="2400" dirty="0">
                <a:solidFill>
                  <a:prstClr val="white"/>
                </a:solidFill>
                <a:latin typeface="Rockwell" panose="02060603020205020403"/>
              </a:rPr>
              <a:t>The trumpet shall sound, look at the clouds</a:t>
            </a:r>
          </a:p>
          <a:p>
            <a:pPr marL="0" marR="0" lvl="0" indent="0" algn="l" defTabSz="457200" rtl="0" eaLnBrk="1" fontAlgn="auto" latinLnBrk="0" hangingPunct="1">
              <a:lnSpc>
                <a:spcPct val="107000"/>
              </a:lnSpc>
              <a:spcBef>
                <a:spcPts val="0"/>
              </a:spcBef>
              <a:spcAft>
                <a:spcPts val="800"/>
              </a:spcAft>
              <a:buClrTx/>
              <a:buSzTx/>
              <a:buFontTx/>
              <a:buNone/>
              <a:tabLst/>
              <a:defRPr/>
            </a:pPr>
            <a:r>
              <a:rPr lang="en-US" sz="2400" dirty="0">
                <a:solidFill>
                  <a:prstClr val="white"/>
                </a:solidFill>
                <a:latin typeface="Rockwell" panose="02060603020205020403"/>
              </a:rPr>
              <a:t>Jesus comes forth, in glory and power</a:t>
            </a:r>
          </a:p>
          <a:p>
            <a:pPr marL="0" marR="0" lvl="0" indent="0" algn="l" defTabSz="457200" rtl="0" eaLnBrk="1" fontAlgn="auto" latinLnBrk="0" hangingPunct="1">
              <a:lnSpc>
                <a:spcPct val="107000"/>
              </a:lnSpc>
              <a:spcBef>
                <a:spcPts val="0"/>
              </a:spcBef>
              <a:spcAft>
                <a:spcPts val="800"/>
              </a:spcAft>
              <a:buClrTx/>
              <a:buSzTx/>
              <a:buFontTx/>
              <a:buNone/>
              <a:tabLst/>
              <a:defRPr/>
            </a:pPr>
            <a:r>
              <a:rPr lang="en-US" sz="2400" dirty="0">
                <a:solidFill>
                  <a:prstClr val="white"/>
                </a:solidFill>
                <a:latin typeface="Rockwell" panose="02060603020205020403"/>
              </a:rPr>
              <a:t>Angels sent forth,  unstoppable force</a:t>
            </a:r>
          </a:p>
          <a:p>
            <a:pPr marL="0" marR="0" lvl="0" indent="0" algn="l" defTabSz="457200" rtl="0" eaLnBrk="1" fontAlgn="auto" latinLnBrk="0" hangingPunct="1">
              <a:lnSpc>
                <a:spcPct val="107000"/>
              </a:lnSpc>
              <a:spcBef>
                <a:spcPts val="0"/>
              </a:spcBef>
              <a:spcAft>
                <a:spcPts val="800"/>
              </a:spcAft>
              <a:buClrTx/>
              <a:buSzTx/>
              <a:buFontTx/>
              <a:buNone/>
              <a:tabLst/>
              <a:defRPr/>
            </a:pPr>
            <a:r>
              <a:rPr lang="en-US" sz="2400" dirty="0">
                <a:solidFill>
                  <a:prstClr val="white"/>
                </a:solidFill>
                <a:latin typeface="Rockwell" panose="02060603020205020403"/>
              </a:rPr>
              <a:t>Gathering saints, all over the earth</a:t>
            </a:r>
          </a:p>
          <a:p>
            <a:pPr marL="0" marR="0" lvl="0" indent="0" algn="l" defTabSz="457200" rtl="0" eaLnBrk="1" fontAlgn="auto" latinLnBrk="0" hangingPunct="1">
              <a:lnSpc>
                <a:spcPct val="107000"/>
              </a:lnSpc>
              <a:spcBef>
                <a:spcPts val="0"/>
              </a:spcBef>
              <a:spcAft>
                <a:spcPts val="800"/>
              </a:spcAft>
              <a:buClrTx/>
              <a:buSzTx/>
              <a:buFontTx/>
              <a:buNone/>
              <a:tabLst/>
              <a:defRPr/>
            </a:pPr>
            <a:r>
              <a:rPr lang="en-US" sz="2400" dirty="0">
                <a:solidFill>
                  <a:prstClr val="white"/>
                </a:solidFill>
                <a:latin typeface="Rockwell" panose="02060603020205020403"/>
              </a:rPr>
              <a:t>Ancient of days, taking his place</a:t>
            </a:r>
          </a:p>
          <a:p>
            <a:pPr marL="0" marR="0" lvl="0" indent="0" algn="l" defTabSz="457200" rtl="0" eaLnBrk="1" fontAlgn="auto" latinLnBrk="0" hangingPunct="1">
              <a:lnSpc>
                <a:spcPct val="107000"/>
              </a:lnSpc>
              <a:spcBef>
                <a:spcPts val="0"/>
              </a:spcBef>
              <a:spcAft>
                <a:spcPts val="800"/>
              </a:spcAft>
              <a:buClrTx/>
              <a:buSzTx/>
              <a:buFontTx/>
              <a:buNone/>
              <a:tabLst/>
              <a:defRPr/>
            </a:pPr>
            <a:r>
              <a:rPr lang="en-US" sz="2400" dirty="0">
                <a:solidFill>
                  <a:prstClr val="white"/>
                </a:solidFill>
                <a:latin typeface="Rockwell" panose="02060603020205020403"/>
              </a:rPr>
              <a:t>Heavens roll back ,and the mountains give way</a:t>
            </a:r>
          </a:p>
          <a:p>
            <a:pPr marL="0" marR="0" lvl="0" indent="0" algn="l" defTabSz="457200" rtl="0" eaLnBrk="1" fontAlgn="auto" latinLnBrk="0" hangingPunct="1">
              <a:lnSpc>
                <a:spcPct val="107000"/>
              </a:lnSpc>
              <a:spcBef>
                <a:spcPts val="0"/>
              </a:spcBef>
              <a:spcAft>
                <a:spcPts val="800"/>
              </a:spcAft>
              <a:buClrTx/>
              <a:buSzTx/>
              <a:buFontTx/>
              <a:buNone/>
              <a:tabLst/>
              <a:defRPr/>
            </a:pPr>
            <a:r>
              <a:rPr lang="en-US" sz="2400" dirty="0">
                <a:solidFill>
                  <a:prstClr val="white"/>
                </a:solidFill>
                <a:latin typeface="Rockwell" panose="02060603020205020403"/>
              </a:rPr>
              <a:t>Now falls the sword, of wrath and reward</a:t>
            </a:r>
          </a:p>
          <a:p>
            <a:pPr marL="0" marR="0" lvl="0" indent="0" algn="l" defTabSz="457200" rtl="0" eaLnBrk="1" fontAlgn="auto" latinLnBrk="0" hangingPunct="1">
              <a:lnSpc>
                <a:spcPct val="107000"/>
              </a:lnSpc>
              <a:spcBef>
                <a:spcPts val="0"/>
              </a:spcBef>
              <a:spcAft>
                <a:spcPts val="800"/>
              </a:spcAft>
              <a:buClrTx/>
              <a:buSzTx/>
              <a:buFontTx/>
              <a:buNone/>
              <a:tabLst/>
              <a:defRPr/>
            </a:pPr>
            <a:r>
              <a:rPr lang="en-US" sz="2400" b="1" dirty="0">
                <a:solidFill>
                  <a:prstClr val="white"/>
                </a:solidFill>
                <a:latin typeface="Rockwell" panose="02060603020205020403"/>
              </a:rPr>
              <a:t>Who can stand, in the Day of the Lord? </a:t>
            </a:r>
            <a:endParaRPr lang="en-US" sz="1400" dirty="0">
              <a:solidFill>
                <a:prstClr val="white"/>
              </a:solidFill>
              <a:latin typeface="Rockwell" panose="02060603020205020403"/>
              <a:hlinkClick r:id="rId3"/>
            </a:endParaRPr>
          </a:p>
        </p:txBody>
      </p:sp>
      <p:pic>
        <p:nvPicPr>
          <p:cNvPr id="5" name="Picture 4">
            <a:extLst>
              <a:ext uri="{FF2B5EF4-FFF2-40B4-BE49-F238E27FC236}">
                <a16:creationId xmlns:a16="http://schemas.microsoft.com/office/drawing/2014/main" id="{D56EC837-D8B6-49BA-913F-3F554763156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0508"/>
            <a:ext cx="4987984" cy="3941893"/>
          </a:xfrm>
          <a:prstGeom prst="rect">
            <a:avLst/>
          </a:prstGeom>
        </p:spPr>
      </p:pic>
      <p:sp>
        <p:nvSpPr>
          <p:cNvPr id="8" name="TextBox 7">
            <a:extLst>
              <a:ext uri="{FF2B5EF4-FFF2-40B4-BE49-F238E27FC236}">
                <a16:creationId xmlns:a16="http://schemas.microsoft.com/office/drawing/2014/main" id="{D0B1A31B-E5DA-4353-9A7F-24783D86DCF2}"/>
              </a:ext>
            </a:extLst>
          </p:cNvPr>
          <p:cNvSpPr txBox="1"/>
          <p:nvPr/>
        </p:nvSpPr>
        <p:spPr>
          <a:xfrm>
            <a:off x="1331494" y="3962401"/>
            <a:ext cx="1903791" cy="461665"/>
          </a:xfrm>
          <a:prstGeom prst="rect">
            <a:avLst/>
          </a:prstGeom>
          <a:noFill/>
        </p:spPr>
        <p:txBody>
          <a:bodyPr wrap="none" rtlCol="0">
            <a:spAutoFit/>
          </a:bodyPr>
          <a:lstStyle/>
          <a:p>
            <a:r>
              <a:rPr lang="en-US" sz="2400" dirty="0"/>
              <a:t>Revelation 4</a:t>
            </a:r>
          </a:p>
        </p:txBody>
      </p:sp>
    </p:spTree>
    <p:extLst>
      <p:ext uri="{BB962C8B-B14F-4D97-AF65-F5344CB8AC3E}">
        <p14:creationId xmlns:p14="http://schemas.microsoft.com/office/powerpoint/2010/main" val="35280671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43604-EEA4-4636-BB26-74559BD8EAA9}"/>
              </a:ext>
            </a:extLst>
          </p:cNvPr>
          <p:cNvSpPr>
            <a:spLocks noGrp="1"/>
          </p:cNvSpPr>
          <p:nvPr>
            <p:ph type="ctrTitle"/>
          </p:nvPr>
        </p:nvSpPr>
        <p:spPr>
          <a:xfrm>
            <a:off x="7150556" y="5192210"/>
            <a:ext cx="4762500" cy="1227640"/>
          </a:xfrm>
        </p:spPr>
        <p:txBody>
          <a:bodyPr vert="horz" lIns="91440" tIns="45720" rIns="91440" bIns="45720" rtlCol="0">
            <a:normAutofit/>
          </a:bodyPr>
          <a:lstStyle/>
          <a:p>
            <a:r>
              <a:rPr lang="en-US" sz="2400" b="0" i="0" dirty="0">
                <a:effectLst/>
                <a:latin typeface="Effra"/>
              </a:rPr>
              <a:t>In 1659, the Massachusetts Bay Colony officially </a:t>
            </a:r>
            <a:r>
              <a:rPr lang="en-US" sz="2400" b="0" i="0" u="sng" dirty="0">
                <a:effectLst/>
                <a:latin typeface="Effra"/>
                <a:hlinkClick r:id="rId3">
                  <a:extLst>
                    <a:ext uri="{A12FA001-AC4F-418D-AE19-62706E023703}">
                      <ahyp:hlinkClr xmlns:ahyp="http://schemas.microsoft.com/office/drawing/2018/hyperlinkcolor" val="tx"/>
                    </a:ext>
                  </a:extLst>
                </a:hlinkClick>
              </a:rPr>
              <a:t>outlawed the celebration of Christmas</a:t>
            </a:r>
            <a:endParaRPr lang="en-US" sz="2800" dirty="0"/>
          </a:p>
        </p:txBody>
      </p:sp>
      <p:sp>
        <p:nvSpPr>
          <p:cNvPr id="3" name="Subtitle 2">
            <a:extLst>
              <a:ext uri="{FF2B5EF4-FFF2-40B4-BE49-F238E27FC236}">
                <a16:creationId xmlns:a16="http://schemas.microsoft.com/office/drawing/2014/main" id="{058F2D84-C9CE-4B47-96F8-B32EDA8F7E2A}"/>
              </a:ext>
            </a:extLst>
          </p:cNvPr>
          <p:cNvSpPr>
            <a:spLocks noGrp="1"/>
          </p:cNvSpPr>
          <p:nvPr>
            <p:ph type="subTitle" idx="1"/>
          </p:nvPr>
        </p:nvSpPr>
        <p:spPr>
          <a:xfrm>
            <a:off x="278944" y="649814"/>
            <a:ext cx="6281059" cy="693211"/>
          </a:xfrm>
        </p:spPr>
        <p:txBody>
          <a:bodyPr vert="horz" lIns="91440" tIns="45720" rIns="91440" bIns="45720" rtlCol="0">
            <a:normAutofit/>
          </a:bodyPr>
          <a:lstStyle/>
          <a:p>
            <a:r>
              <a:rPr lang="en-US" sz="3200" dirty="0"/>
              <a:t>Christmas with the pilgrims</a:t>
            </a:r>
          </a:p>
        </p:txBody>
      </p:sp>
      <p:sp>
        <p:nvSpPr>
          <p:cNvPr id="7" name="Subtitle 2">
            <a:extLst>
              <a:ext uri="{FF2B5EF4-FFF2-40B4-BE49-F238E27FC236}">
                <a16:creationId xmlns:a16="http://schemas.microsoft.com/office/drawing/2014/main" id="{646B1DCD-81DA-4F82-A7CD-242DCC9A5E5A}"/>
              </a:ext>
            </a:extLst>
          </p:cNvPr>
          <p:cNvSpPr txBox="1">
            <a:spLocks/>
          </p:cNvSpPr>
          <p:nvPr/>
        </p:nvSpPr>
        <p:spPr>
          <a:xfrm>
            <a:off x="0" y="48609"/>
            <a:ext cx="12192000" cy="517970"/>
          </a:xfrm>
          <a:prstGeom prst="rect">
            <a:avLst/>
          </a:prstGeom>
        </p:spPr>
        <p:txBody>
          <a:bodyPr vert="horz" lIns="91440" tIns="45720" rIns="91440" bIns="45720" rtlCol="0">
            <a:normAutofit fontScale="92500"/>
          </a:bodyPr>
          <a:lstStyle>
            <a:lvl1pPr marL="0" indent="0" algn="ctr" defTabSz="914400" rtl="0" eaLnBrk="1" latinLnBrk="0" hangingPunct="1">
              <a:lnSpc>
                <a:spcPct val="120000"/>
              </a:lnSpc>
              <a:spcBef>
                <a:spcPts val="1000"/>
              </a:spcBef>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defTabSz="914400" rtl="0" eaLnBrk="1" latinLnBrk="0" hangingPunct="1">
              <a:lnSpc>
                <a:spcPct val="120000"/>
              </a:lnSpc>
              <a:spcBef>
                <a:spcPts val="500"/>
              </a:spcBef>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defTabSz="914400" rtl="0" eaLnBrk="1" latinLnBrk="0" hangingPunct="1">
              <a:lnSpc>
                <a:spcPct val="120000"/>
              </a:lnSpc>
              <a:spcBef>
                <a:spcPts val="500"/>
              </a:spcBef>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r>
              <a:rPr lang="en-US" dirty="0"/>
              <a:t>The Pilgrim fathers of Plymouth Colony provided solid foundations for God to bless the U.S.A.  </a:t>
            </a:r>
          </a:p>
        </p:txBody>
      </p:sp>
      <p:pic>
        <p:nvPicPr>
          <p:cNvPr id="10" name="Picture 9">
            <a:extLst>
              <a:ext uri="{FF2B5EF4-FFF2-40B4-BE49-F238E27FC236}">
                <a16:creationId xmlns:a16="http://schemas.microsoft.com/office/drawing/2014/main" id="{141C054D-693E-44D6-854D-4AFDA3721C27}"/>
              </a:ext>
            </a:extLst>
          </p:cNvPr>
          <p:cNvPicPr>
            <a:picLocks noChangeAspect="1"/>
          </p:cNvPicPr>
          <p:nvPr/>
        </p:nvPicPr>
        <p:blipFill>
          <a:blip r:embed="rId4"/>
          <a:stretch>
            <a:fillRect/>
          </a:stretch>
        </p:blipFill>
        <p:spPr>
          <a:xfrm>
            <a:off x="7150556" y="1046886"/>
            <a:ext cx="4762500" cy="3571875"/>
          </a:xfrm>
          <a:prstGeom prst="rect">
            <a:avLst/>
          </a:prstGeom>
        </p:spPr>
      </p:pic>
      <p:sp>
        <p:nvSpPr>
          <p:cNvPr id="11" name="Rectangle 4">
            <a:extLst>
              <a:ext uri="{FF2B5EF4-FFF2-40B4-BE49-F238E27FC236}">
                <a16:creationId xmlns:a16="http://schemas.microsoft.com/office/drawing/2014/main" id="{88621C86-A31C-4CF0-A52B-70746E46C8FD}"/>
              </a:ext>
            </a:extLst>
          </p:cNvPr>
          <p:cNvSpPr>
            <a:spLocks noChangeArrowheads="1"/>
          </p:cNvSpPr>
          <p:nvPr/>
        </p:nvSpPr>
        <p:spPr bwMode="auto">
          <a:xfrm>
            <a:off x="364672" y="1579037"/>
            <a:ext cx="6379028" cy="260071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222222"/>
                </a:solidFill>
                <a:effectLst/>
                <a:latin typeface="Effra"/>
              </a:rPr>
              <a:t>The next year, a second group of colonists,</a:t>
            </a:r>
            <a:r>
              <a:rPr kumimoji="0" lang="en-US" altLang="en-US" sz="1300" b="1" i="0" u="none" strike="noStrike" cap="none" normalizeH="0" baseline="0" dirty="0">
                <a:ln>
                  <a:noFill/>
                </a:ln>
                <a:solidFill>
                  <a:srgbClr val="222222"/>
                </a:solidFill>
                <a:effectLst/>
                <a:latin typeface="Effra"/>
              </a:rPr>
              <a:t> </a:t>
            </a:r>
            <a:r>
              <a:rPr kumimoji="0" lang="en-US" altLang="en-US" sz="1300" b="0" i="0" u="none" strike="noStrike" cap="none" normalizeH="0" baseline="0" dirty="0">
                <a:ln>
                  <a:noFill/>
                </a:ln>
                <a:solidFill>
                  <a:srgbClr val="222222"/>
                </a:solidFill>
                <a:effectLst/>
                <a:latin typeface="Effra"/>
              </a:rPr>
              <a:t>mostly bachelors, arrived in Plymouth in November 1621. Unlike their predecessors, these colonists did not come solely for religious reasons, but were seeking financial opportunity.</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222222"/>
                </a:solidFill>
                <a:effectLst/>
                <a:latin typeface="Effra"/>
              </a:rPr>
              <a:t>When the Pilgrims headed out to work the following Christmas, just a few weeks after celebrating the first Thanksgiving, some of the newcomers objected. Gov. William Bradford wrote an account of this disagreement in his journal, </a:t>
            </a:r>
            <a:r>
              <a:rPr kumimoji="0" lang="en-US" altLang="en-US" sz="1300" b="0" i="1" u="none" strike="noStrike" cap="none" normalizeH="0" baseline="0" dirty="0">
                <a:ln>
                  <a:noFill/>
                </a:ln>
                <a:solidFill>
                  <a:srgbClr val="1878BC"/>
                </a:solidFill>
                <a:effectLst/>
                <a:latin typeface="Effra"/>
                <a:hlinkClick r:id="rId5"/>
              </a:rPr>
              <a:t>Of Plymouth Plantation</a:t>
            </a:r>
            <a:r>
              <a:rPr kumimoji="0" lang="en-US" altLang="en-US" sz="1300" b="0" i="0" u="none" strike="noStrike" cap="none" normalizeH="0" baseline="0" dirty="0">
                <a:ln>
                  <a:noFill/>
                </a:ln>
                <a:solidFill>
                  <a:srgbClr val="222222"/>
                </a:solidFill>
                <a:effectLst/>
                <a:latin typeface="Effra"/>
              </a:rPr>
              <a:t>, in which he referred to himself as “the Gov”:</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1" u="none" strike="noStrike" cap="none" normalizeH="0" baseline="0" dirty="0">
                <a:ln>
                  <a:noFill/>
                </a:ln>
                <a:solidFill>
                  <a:srgbClr val="444444"/>
                </a:solidFill>
                <a:effectLst/>
                <a:latin typeface="Arial" panose="020B0604020202020204" pitchFamily="34" charset="0"/>
              </a:rPr>
              <a:t>One the day called Christmas day, the Gov called them out to work, (as was used,) but the most of this new-company excused themselves and said it went against their consciences to work on that day. So the Gov told them that if they made it matter of conscience, he would spare them till they were better informed.</a:t>
            </a:r>
            <a:endParaRPr kumimoji="0" lang="en-US" altLang="en-US" sz="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222222"/>
                </a:solidFill>
                <a:effectLst/>
                <a:latin typeface="Effra"/>
              </a:rPr>
              <a:t>Bradford thought they would celebrate Christmas privately in their homes with prayer, said Richard Pickering, chief historian and deputy executive director at </a:t>
            </a:r>
            <a:r>
              <a:rPr kumimoji="0" lang="en-US" altLang="en-US" sz="1300" b="0" i="0" u="none" strike="noStrike" cap="none" normalizeH="0" baseline="0" dirty="0" err="1">
                <a:ln>
                  <a:noFill/>
                </a:ln>
                <a:solidFill>
                  <a:srgbClr val="1878BC"/>
                </a:solidFill>
                <a:effectLst/>
                <a:latin typeface="Effra"/>
                <a:hlinkClick r:id="rId6"/>
              </a:rPr>
              <a:t>Plimoth</a:t>
            </a:r>
            <a:r>
              <a:rPr kumimoji="0" lang="en-US" altLang="en-US" sz="1300" b="0" i="0" u="none" strike="noStrike" cap="none" normalizeH="0" baseline="0" dirty="0">
                <a:ln>
                  <a:noFill/>
                </a:ln>
                <a:solidFill>
                  <a:srgbClr val="1878BC"/>
                </a:solidFill>
                <a:effectLst/>
                <a:latin typeface="Effra"/>
                <a:hlinkClick r:id="rId6"/>
              </a:rPr>
              <a:t> Plantation</a:t>
            </a:r>
            <a:r>
              <a:rPr kumimoji="0" lang="en-US" altLang="en-US" sz="1300" b="0" i="0" u="none" strike="noStrike" cap="none" normalizeH="0" baseline="0" dirty="0">
                <a:ln>
                  <a:noFill/>
                </a:ln>
                <a:solidFill>
                  <a:srgbClr val="222222"/>
                </a:solidFill>
                <a:effectLst/>
                <a:latin typeface="Effra"/>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3" name="TextBox 12">
            <a:extLst>
              <a:ext uri="{FF2B5EF4-FFF2-40B4-BE49-F238E27FC236}">
                <a16:creationId xmlns:a16="http://schemas.microsoft.com/office/drawing/2014/main" id="{AE195348-F335-4A08-A7A4-B1479C9F801D}"/>
              </a:ext>
            </a:extLst>
          </p:cNvPr>
          <p:cNvSpPr txBox="1"/>
          <p:nvPr/>
        </p:nvSpPr>
        <p:spPr>
          <a:xfrm rot="10800000" flipV="1">
            <a:off x="278944" y="4274685"/>
            <a:ext cx="6671583" cy="2554545"/>
          </a:xfrm>
          <a:prstGeom prst="rect">
            <a:avLst/>
          </a:prstGeom>
          <a:noFill/>
        </p:spPr>
        <p:txBody>
          <a:bodyPr wrap="square" rtlCol="0">
            <a:spAutoFit/>
          </a:bodyPr>
          <a:lstStyle/>
          <a:p>
            <a:r>
              <a:rPr lang="en-US" sz="2000" b="1" dirty="0"/>
              <a:t>Romans 14:5-6 (KJV) </a:t>
            </a:r>
            <a:r>
              <a:rPr lang="en-US" sz="2000" dirty="0"/>
              <a:t>One man </a:t>
            </a:r>
            <a:r>
              <a:rPr lang="en-US" sz="2000" dirty="0" err="1"/>
              <a:t>esteemeth</a:t>
            </a:r>
            <a:r>
              <a:rPr lang="en-US" sz="2000" dirty="0"/>
              <a:t> one day above another: another </a:t>
            </a:r>
            <a:r>
              <a:rPr lang="en-US" sz="2000" dirty="0" err="1"/>
              <a:t>esteemeth</a:t>
            </a:r>
            <a:r>
              <a:rPr lang="en-US" sz="2000" dirty="0"/>
              <a:t> every day.  Let every man be fully persuaded in his own mind. He that </a:t>
            </a:r>
            <a:r>
              <a:rPr lang="en-US" sz="2000" dirty="0" err="1"/>
              <a:t>regardeth</a:t>
            </a:r>
            <a:r>
              <a:rPr lang="en-US" sz="2000" dirty="0"/>
              <a:t> the day, </a:t>
            </a:r>
            <a:r>
              <a:rPr lang="en-US" sz="2000" dirty="0" err="1"/>
              <a:t>regardeth</a:t>
            </a:r>
            <a:r>
              <a:rPr lang="en-US" sz="2000" dirty="0"/>
              <a:t> [</a:t>
            </a:r>
            <a:r>
              <a:rPr lang="en-US" sz="2000" i="1" dirty="0"/>
              <a:t>it</a:t>
            </a:r>
            <a:r>
              <a:rPr lang="en-US" sz="2000" dirty="0"/>
              <a:t>] unto the Lord; and he that </a:t>
            </a:r>
            <a:r>
              <a:rPr lang="en-US" sz="2000" dirty="0" err="1"/>
              <a:t>regardeth</a:t>
            </a:r>
            <a:r>
              <a:rPr lang="en-US" sz="2000" dirty="0"/>
              <a:t> not the day, to the Lord he doth not regard [</a:t>
            </a:r>
            <a:r>
              <a:rPr lang="en-US" sz="2000" i="1" dirty="0"/>
              <a:t>it</a:t>
            </a:r>
            <a:r>
              <a:rPr lang="en-US" sz="2000" dirty="0"/>
              <a:t>]. He that </a:t>
            </a:r>
            <a:r>
              <a:rPr lang="en-US" sz="2000" dirty="0" err="1"/>
              <a:t>eateth</a:t>
            </a:r>
            <a:r>
              <a:rPr lang="en-US" sz="2000" dirty="0"/>
              <a:t>, </a:t>
            </a:r>
            <a:r>
              <a:rPr lang="en-US" sz="2000" dirty="0" err="1"/>
              <a:t>eateth</a:t>
            </a:r>
            <a:r>
              <a:rPr lang="en-US" sz="2000" dirty="0"/>
              <a:t> to the Lord, for he giveth God thanks; and he that </a:t>
            </a:r>
            <a:r>
              <a:rPr lang="en-US" sz="2000" dirty="0" err="1"/>
              <a:t>eateth</a:t>
            </a:r>
            <a:r>
              <a:rPr lang="en-US" sz="2000" dirty="0"/>
              <a:t> not, to the Lord he </a:t>
            </a:r>
            <a:r>
              <a:rPr lang="en-US" sz="2000" dirty="0" err="1"/>
              <a:t>eateth</a:t>
            </a:r>
            <a:r>
              <a:rPr lang="en-US" sz="2000" dirty="0"/>
              <a:t> not, and giveth God thanks.   Galatians 4:10. </a:t>
            </a:r>
            <a:endParaRPr lang="en-US" dirty="0"/>
          </a:p>
        </p:txBody>
      </p:sp>
    </p:spTree>
    <p:extLst>
      <p:ext uri="{BB962C8B-B14F-4D97-AF65-F5344CB8AC3E}">
        <p14:creationId xmlns:p14="http://schemas.microsoft.com/office/powerpoint/2010/main" val="40702593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FF176-B926-4C06-9665-DCF81B0381E4}"/>
              </a:ext>
            </a:extLst>
          </p:cNvPr>
          <p:cNvSpPr>
            <a:spLocks noGrp="1"/>
          </p:cNvSpPr>
          <p:nvPr>
            <p:ph type="ctrTitle"/>
          </p:nvPr>
        </p:nvSpPr>
        <p:spPr>
          <a:xfrm>
            <a:off x="283779" y="136963"/>
            <a:ext cx="11613931" cy="662153"/>
          </a:xfrm>
        </p:spPr>
        <p:txBody>
          <a:bodyPr anchor="t">
            <a:normAutofit fontScale="90000"/>
          </a:bodyPr>
          <a:lstStyle/>
          <a:p>
            <a:pPr>
              <a:lnSpc>
                <a:spcPct val="150000"/>
              </a:lnSpc>
            </a:pPr>
            <a:r>
              <a:rPr lang="en-US" sz="2400" dirty="0"/>
              <a:t>In The Beginning - god – created - the heaven - and the earth</a:t>
            </a:r>
            <a:br>
              <a:rPr lang="en-US" sz="2400" dirty="0"/>
            </a:br>
            <a:endParaRPr lang="en-US" sz="2400" dirty="0"/>
          </a:p>
        </p:txBody>
      </p:sp>
      <p:sp>
        <p:nvSpPr>
          <p:cNvPr id="3" name="Subtitle 2">
            <a:extLst>
              <a:ext uri="{FF2B5EF4-FFF2-40B4-BE49-F238E27FC236}">
                <a16:creationId xmlns:a16="http://schemas.microsoft.com/office/drawing/2014/main" id="{BF6749D1-9229-43B5-8BC8-584BA6E90931}"/>
              </a:ext>
            </a:extLst>
          </p:cNvPr>
          <p:cNvSpPr>
            <a:spLocks noGrp="1"/>
          </p:cNvSpPr>
          <p:nvPr>
            <p:ph type="subTitle" idx="1"/>
          </p:nvPr>
        </p:nvSpPr>
        <p:spPr>
          <a:xfrm>
            <a:off x="294290" y="726856"/>
            <a:ext cx="11603420" cy="662152"/>
          </a:xfrm>
        </p:spPr>
        <p:txBody>
          <a:bodyPr>
            <a:noAutofit/>
          </a:bodyPr>
          <a:lstStyle/>
          <a:p>
            <a:r>
              <a:rPr lang="en-US" sz="2800" b="1" dirty="0">
                <a:solidFill>
                  <a:srgbClr val="FF0000"/>
                </a:solidFill>
              </a:rPr>
              <a:t>Genesis is the book of firsts and a solid foundation to glorify God</a:t>
            </a:r>
          </a:p>
        </p:txBody>
      </p:sp>
      <p:sp>
        <p:nvSpPr>
          <p:cNvPr id="4" name="Subtitle 2">
            <a:extLst>
              <a:ext uri="{FF2B5EF4-FFF2-40B4-BE49-F238E27FC236}">
                <a16:creationId xmlns:a16="http://schemas.microsoft.com/office/drawing/2014/main" id="{FFBE4367-66C6-49D3-9BAD-0534C5923379}"/>
              </a:ext>
            </a:extLst>
          </p:cNvPr>
          <p:cNvSpPr txBox="1">
            <a:spLocks/>
          </p:cNvSpPr>
          <p:nvPr/>
        </p:nvSpPr>
        <p:spPr>
          <a:xfrm>
            <a:off x="180975" y="1651976"/>
            <a:ext cx="11849099" cy="4840014"/>
          </a:xfrm>
          <a:prstGeom prst="rect">
            <a:avLst/>
          </a:prstGeom>
          <a:noFill/>
        </p:spPr>
        <p:txBody>
          <a:bodyPr vert="horz" lIns="91440" tIns="45720" rIns="91440" bIns="45720" rtlCol="0">
            <a:noAutofit/>
          </a:bodyPr>
          <a:lstStyle>
            <a:defPPr>
              <a:defRPr lang="en-US"/>
            </a:defPPr>
            <a:lvl1pPr indent="0" defTabSz="914400">
              <a:lnSpc>
                <a:spcPct val="100000"/>
              </a:lnSpc>
              <a:spcBef>
                <a:spcPts val="1000"/>
              </a:spcBef>
              <a:buClr>
                <a:schemeClr val="accent2"/>
              </a:buClr>
              <a:buFont typeface="Arial" panose="020B0604020202020204" pitchFamily="34" charset="0"/>
              <a:buNone/>
              <a:defRPr sz="2800" b="1">
                <a:solidFill>
                  <a:schemeClr val="tx1">
                    <a:lumMod val="75000"/>
                    <a:lumOff val="25000"/>
                  </a:schemeClr>
                </a:solidFill>
              </a:defRPr>
            </a:lvl1pPr>
            <a:lvl2pPr indent="0" algn="ctr" defTabSz="914400">
              <a:lnSpc>
                <a:spcPct val="100000"/>
              </a:lnSpc>
              <a:spcBef>
                <a:spcPts val="1000"/>
              </a:spcBef>
              <a:buClr>
                <a:schemeClr val="accent2"/>
              </a:buClr>
              <a:buFont typeface="Arial" panose="020B0604020202020204" pitchFamily="34" charset="0"/>
              <a:buNone/>
              <a:defRPr sz="2000">
                <a:solidFill>
                  <a:schemeClr val="tx1">
                    <a:lumMod val="85000"/>
                    <a:lumOff val="15000"/>
                  </a:schemeClr>
                </a:solidFill>
              </a:defRPr>
            </a:lvl2pPr>
            <a:lvl3pPr indent="0" algn="ctr" defTabSz="914400">
              <a:lnSpc>
                <a:spcPct val="100000"/>
              </a:lnSpc>
              <a:spcBef>
                <a:spcPts val="1000"/>
              </a:spcBef>
              <a:buClr>
                <a:schemeClr val="accent2"/>
              </a:buClr>
              <a:buFont typeface="Arial" panose="020B0604020202020204" pitchFamily="34" charset="0"/>
              <a:buNone/>
              <a:defRPr>
                <a:solidFill>
                  <a:schemeClr val="tx1">
                    <a:lumMod val="85000"/>
                    <a:lumOff val="15000"/>
                  </a:schemeClr>
                </a:solidFill>
              </a:defRPr>
            </a:lvl3pPr>
            <a:lvl4pPr indent="0" algn="ctr" defTabSz="914400">
              <a:lnSpc>
                <a:spcPct val="100000"/>
              </a:lnSpc>
              <a:spcBef>
                <a:spcPts val="1000"/>
              </a:spcBef>
              <a:buClr>
                <a:schemeClr val="accent2"/>
              </a:buClr>
              <a:buFont typeface="Arial" panose="020B0604020202020204" pitchFamily="34" charset="0"/>
              <a:buNone/>
              <a:defRPr sz="1600">
                <a:solidFill>
                  <a:schemeClr val="tx1">
                    <a:lumMod val="85000"/>
                    <a:lumOff val="15000"/>
                  </a:schemeClr>
                </a:solidFill>
              </a:defRPr>
            </a:lvl4pPr>
            <a:lvl5pPr indent="0" algn="ctr" defTabSz="914400">
              <a:lnSpc>
                <a:spcPct val="100000"/>
              </a:lnSpc>
              <a:spcBef>
                <a:spcPts val="1000"/>
              </a:spcBef>
              <a:buClr>
                <a:schemeClr val="accent2"/>
              </a:buClr>
              <a:buFont typeface="Arial" panose="020B0604020202020204" pitchFamily="34" charset="0"/>
              <a:buNone/>
              <a:defRPr sz="1600">
                <a:solidFill>
                  <a:schemeClr val="tx1">
                    <a:lumMod val="85000"/>
                    <a:lumOff val="15000"/>
                  </a:schemeClr>
                </a:solidFill>
              </a:defRPr>
            </a:lvl5pPr>
            <a:lvl6pPr indent="0" algn="ctr" defTabSz="914400">
              <a:lnSpc>
                <a:spcPct val="100000"/>
              </a:lnSpc>
              <a:spcBef>
                <a:spcPts val="1000"/>
              </a:spcBef>
              <a:buClr>
                <a:schemeClr val="accent2"/>
              </a:buClr>
              <a:buFont typeface="Arial" panose="020B0604020202020204" pitchFamily="34" charset="0"/>
              <a:buNone/>
              <a:defRPr sz="1600"/>
            </a:lvl6pPr>
            <a:lvl7pPr indent="0" algn="ctr" defTabSz="914400">
              <a:lnSpc>
                <a:spcPct val="100000"/>
              </a:lnSpc>
              <a:spcBef>
                <a:spcPts val="1000"/>
              </a:spcBef>
              <a:buClr>
                <a:schemeClr val="accent2"/>
              </a:buClr>
              <a:buFont typeface="Arial" panose="020B0604020202020204" pitchFamily="34" charset="0"/>
              <a:buNone/>
              <a:defRPr sz="1600"/>
            </a:lvl7pPr>
            <a:lvl8pPr indent="0" algn="ctr" defTabSz="914400">
              <a:lnSpc>
                <a:spcPct val="100000"/>
              </a:lnSpc>
              <a:spcBef>
                <a:spcPts val="1000"/>
              </a:spcBef>
              <a:buClr>
                <a:schemeClr val="accent2"/>
              </a:buClr>
              <a:buFont typeface="Arial" panose="020B0604020202020204" pitchFamily="34" charset="0"/>
              <a:buNone/>
              <a:defRPr sz="1600" baseline="0"/>
            </a:lvl8pPr>
            <a:lvl9pPr indent="0" algn="ctr" defTabSz="914400">
              <a:lnSpc>
                <a:spcPct val="100000"/>
              </a:lnSpc>
              <a:spcBef>
                <a:spcPts val="1000"/>
              </a:spcBef>
              <a:buClr>
                <a:schemeClr val="accent2"/>
              </a:buClr>
              <a:buFont typeface="Arial" panose="020B0604020202020204" pitchFamily="34" charset="0"/>
              <a:buNone/>
              <a:defRPr sz="1600" baseline="0"/>
            </a:lvl9pPr>
          </a:lstStyle>
          <a:p>
            <a:pPr marL="0" marR="0" lvl="0" indent="0" algn="l" defTabSz="914400" rtl="0" eaLnBrk="1" fontAlgn="auto" latinLnBrk="0" hangingPunct="1">
              <a:lnSpc>
                <a:spcPct val="100000"/>
              </a:lnSpc>
              <a:spcBef>
                <a:spcPts val="1000"/>
              </a:spcBef>
              <a:spcAft>
                <a:spcPts val="0"/>
              </a:spcAft>
              <a:buClr>
                <a:srgbClr val="50BEA3"/>
              </a:buClr>
              <a:buSzTx/>
              <a:buFont typeface="Arial" panose="020B0604020202020204" pitchFamily="34" charset="0"/>
              <a:buNone/>
              <a:tabLst/>
              <a:defRPr/>
            </a:pPr>
            <a:r>
              <a:rPr kumimoji="0" lang="en-US" sz="2800" b="1" i="0" u="sng" strike="noStrike" kern="1200" cap="none" spc="0" normalizeH="0" baseline="0" noProof="0" dirty="0">
                <a:ln>
                  <a:noFill/>
                </a:ln>
                <a:solidFill>
                  <a:prstClr val="white">
                    <a:lumMod val="75000"/>
                    <a:lumOff val="25000"/>
                  </a:prstClr>
                </a:solidFill>
                <a:effectLst/>
                <a:uLnTx/>
                <a:uFillTx/>
                <a:latin typeface="Rockwell" panose="02060603020205020403"/>
                <a:ea typeface="+mn-ea"/>
                <a:cs typeface="+mn-cs"/>
              </a:rPr>
              <a:t>Lessons</a:t>
            </a:r>
            <a:r>
              <a:rPr kumimoji="0" lang="en-US" sz="2800" b="1" i="0" u="none" strike="noStrike" kern="1200" cap="none" spc="0" normalizeH="0" baseline="0" noProof="0" dirty="0">
                <a:ln>
                  <a:noFill/>
                </a:ln>
                <a:solidFill>
                  <a:prstClr val="white">
                    <a:lumMod val="75000"/>
                    <a:lumOff val="25000"/>
                  </a:prstClr>
                </a:solidFill>
                <a:effectLst/>
                <a:uLnTx/>
                <a:uFillTx/>
                <a:latin typeface="Rockwell" panose="02060603020205020403"/>
                <a:ea typeface="+mn-ea"/>
                <a:cs typeface="+mn-cs"/>
              </a:rPr>
              <a:t>									       </a:t>
            </a:r>
            <a:r>
              <a:rPr kumimoji="0" lang="en-US" sz="2800" b="1" i="0" u="sng" strike="noStrike" kern="1200" cap="none" spc="0" normalizeH="0" baseline="0" noProof="0" dirty="0">
                <a:ln>
                  <a:noFill/>
                </a:ln>
                <a:solidFill>
                  <a:prstClr val="white">
                    <a:lumMod val="75000"/>
                    <a:lumOff val="25000"/>
                  </a:prstClr>
                </a:solidFill>
                <a:effectLst/>
                <a:uLnTx/>
                <a:uFillTx/>
                <a:latin typeface="Rockwell" panose="02060603020205020403"/>
                <a:ea typeface="+mn-ea"/>
                <a:cs typeface="+mn-cs"/>
              </a:rPr>
              <a:t>Scripture</a:t>
            </a:r>
          </a:p>
          <a:p>
            <a:pPr marL="0" marR="0" lvl="0" indent="0" algn="l" defTabSz="914400" rtl="0" eaLnBrk="1" fontAlgn="auto" latinLnBrk="0" hangingPunct="1">
              <a:lnSpc>
                <a:spcPct val="100000"/>
              </a:lnSpc>
              <a:spcBef>
                <a:spcPts val="1000"/>
              </a:spcBef>
              <a:spcAft>
                <a:spcPts val="0"/>
              </a:spcAft>
              <a:buClr>
                <a:srgbClr val="50BEA3"/>
              </a:buClr>
              <a:buSzTx/>
              <a:buFont typeface="Arial" panose="020B0604020202020204" pitchFamily="34" charset="0"/>
              <a:buNone/>
              <a:tabLst/>
              <a:defRPr/>
            </a:pPr>
            <a:r>
              <a:rPr kumimoji="0" lang="en-US" sz="2800" b="0" i="0" u="none" strike="noStrike" kern="1200" cap="none" spc="0" normalizeH="0" baseline="0" noProof="0" dirty="0">
                <a:ln>
                  <a:noFill/>
                </a:ln>
                <a:solidFill>
                  <a:prstClr val="white">
                    <a:lumMod val="75000"/>
                    <a:lumOff val="25000"/>
                  </a:prstClr>
                </a:solidFill>
                <a:effectLst/>
                <a:uLnTx/>
                <a:uFillTx/>
                <a:latin typeface="Rockwell" panose="02060603020205020403"/>
                <a:ea typeface="+mn-ea"/>
                <a:cs typeface="+mn-cs"/>
              </a:rPr>
              <a:t>1. Eternity past and heavenly rebellion (time begins)		1:1-2</a:t>
            </a:r>
          </a:p>
          <a:p>
            <a:pPr marL="0" marR="0" lvl="0" indent="0" algn="l" defTabSz="914400" rtl="0" eaLnBrk="1" fontAlgn="auto" latinLnBrk="0" hangingPunct="1">
              <a:lnSpc>
                <a:spcPct val="100000"/>
              </a:lnSpc>
              <a:spcBef>
                <a:spcPts val="1000"/>
              </a:spcBef>
              <a:spcAft>
                <a:spcPts val="0"/>
              </a:spcAft>
              <a:buClr>
                <a:srgbClr val="50BEA3"/>
              </a:buClr>
              <a:buSzTx/>
              <a:buFont typeface="Arial" panose="020B0604020202020204" pitchFamily="34" charset="0"/>
              <a:buNone/>
              <a:tabLst/>
              <a:defRPr/>
            </a:pPr>
            <a:r>
              <a:rPr kumimoji="0" lang="en-US" sz="2800" b="0" i="0" u="none" strike="noStrike" kern="1200" cap="none" spc="0" normalizeH="0" baseline="0" noProof="0" dirty="0">
                <a:ln>
                  <a:noFill/>
                </a:ln>
                <a:solidFill>
                  <a:prstClr val="white">
                    <a:lumMod val="75000"/>
                    <a:lumOff val="25000"/>
                  </a:prstClr>
                </a:solidFill>
                <a:effectLst/>
                <a:uLnTx/>
                <a:uFillTx/>
                <a:latin typeface="Rockwell" panose="02060603020205020403"/>
                <a:ea typeface="+mn-ea"/>
                <a:cs typeface="+mn-cs"/>
              </a:rPr>
              <a:t>2. Evening and Morning (6-24 hours days), and the Sabbath 	</a:t>
            </a:r>
            <a:r>
              <a:rPr kumimoji="0" lang="en-US" sz="2800" b="0" i="0" u="none" strike="noStrike" kern="1200" cap="none" spc="0" normalizeH="0" baseline="0" noProof="0" dirty="0">
                <a:ln>
                  <a:noFill/>
                </a:ln>
                <a:solidFill>
                  <a:srgbClr val="ABDAFC">
                    <a:lumMod val="75000"/>
                  </a:srgbClr>
                </a:solidFill>
                <a:effectLst/>
                <a:uLnTx/>
                <a:uFillTx/>
                <a:latin typeface="Rockwell" panose="02060603020205020403"/>
                <a:ea typeface="+mn-ea"/>
                <a:cs typeface="+mn-cs"/>
              </a:rPr>
              <a:t>1:3-2:3</a:t>
            </a:r>
          </a:p>
          <a:p>
            <a:pPr marL="0" marR="0" lvl="0" indent="0" algn="l" defTabSz="914400" rtl="0" eaLnBrk="1" fontAlgn="auto" latinLnBrk="0" hangingPunct="1">
              <a:lnSpc>
                <a:spcPct val="100000"/>
              </a:lnSpc>
              <a:spcBef>
                <a:spcPts val="1000"/>
              </a:spcBef>
              <a:spcAft>
                <a:spcPts val="0"/>
              </a:spcAft>
              <a:buClr>
                <a:srgbClr val="50BEA3"/>
              </a:buClr>
              <a:buSzTx/>
              <a:buFont typeface="Arial" panose="020B0604020202020204" pitchFamily="34" charset="0"/>
              <a:buNone/>
              <a:tabLst/>
              <a:defRPr/>
            </a:pPr>
            <a:r>
              <a:rPr kumimoji="0" lang="en-US" sz="2800" b="0" i="0" u="none" strike="noStrike" kern="1200" cap="none" spc="0" normalizeH="0" baseline="0" noProof="0" dirty="0">
                <a:ln>
                  <a:noFill/>
                </a:ln>
                <a:solidFill>
                  <a:prstClr val="white">
                    <a:lumMod val="75000"/>
                    <a:lumOff val="25000"/>
                  </a:prstClr>
                </a:solidFill>
                <a:effectLst/>
                <a:uLnTx/>
                <a:uFillTx/>
                <a:latin typeface="Rockwell" panose="02060603020205020403"/>
                <a:ea typeface="+mn-ea"/>
                <a:cs typeface="+mn-cs"/>
              </a:rPr>
              <a:t>3. Seed, Man and Woman (details of chapter 1, days 3&amp;6)	</a:t>
            </a:r>
            <a:r>
              <a:rPr kumimoji="0" lang="en-US" sz="2800" b="0" i="0" u="none" strike="noStrike" kern="1200" cap="none" spc="0" normalizeH="0" baseline="0" noProof="0" dirty="0">
                <a:ln>
                  <a:noFill/>
                </a:ln>
                <a:solidFill>
                  <a:srgbClr val="ABDAFC">
                    <a:lumMod val="75000"/>
                  </a:srgbClr>
                </a:solidFill>
                <a:effectLst/>
                <a:uLnTx/>
                <a:uFillTx/>
                <a:latin typeface="Rockwell" panose="02060603020205020403"/>
                <a:ea typeface="+mn-ea"/>
                <a:cs typeface="+mn-cs"/>
              </a:rPr>
              <a:t>2:4-2:25</a:t>
            </a:r>
          </a:p>
          <a:p>
            <a:pPr marL="0" marR="0" lvl="0" indent="0" algn="l" defTabSz="914400" rtl="0" eaLnBrk="1" fontAlgn="auto" latinLnBrk="0" hangingPunct="1">
              <a:lnSpc>
                <a:spcPct val="100000"/>
              </a:lnSpc>
              <a:spcBef>
                <a:spcPts val="1000"/>
              </a:spcBef>
              <a:spcAft>
                <a:spcPts val="0"/>
              </a:spcAft>
              <a:buClr>
                <a:srgbClr val="50BEA3"/>
              </a:buClr>
              <a:buSzTx/>
              <a:buFont typeface="Arial" panose="020B0604020202020204" pitchFamily="34" charset="0"/>
              <a:buNone/>
              <a:tabLst/>
              <a:defRPr/>
            </a:pPr>
            <a:r>
              <a:rPr kumimoji="0" lang="en-US" sz="2800" b="0" i="0" u="none" strike="noStrike" kern="1200" cap="none" spc="0" normalizeH="0" baseline="0" noProof="0" dirty="0">
                <a:ln>
                  <a:noFill/>
                </a:ln>
                <a:solidFill>
                  <a:prstClr val="white">
                    <a:lumMod val="75000"/>
                    <a:lumOff val="25000"/>
                  </a:prstClr>
                </a:solidFill>
                <a:effectLst/>
                <a:uLnTx/>
                <a:uFillTx/>
                <a:latin typeface="Rockwell" panose="02060603020205020403"/>
                <a:ea typeface="+mn-ea"/>
                <a:cs typeface="+mn-cs"/>
              </a:rPr>
              <a:t>4. Sin and Redemption (Adam and Eve)					3</a:t>
            </a:r>
          </a:p>
          <a:p>
            <a:pPr marL="0" marR="0" lvl="0" indent="0" algn="l" defTabSz="914400" rtl="0" eaLnBrk="1" fontAlgn="auto" latinLnBrk="0" hangingPunct="1">
              <a:lnSpc>
                <a:spcPct val="100000"/>
              </a:lnSpc>
              <a:spcBef>
                <a:spcPts val="1000"/>
              </a:spcBef>
              <a:spcAft>
                <a:spcPts val="0"/>
              </a:spcAft>
              <a:buClr>
                <a:srgbClr val="50BEA3"/>
              </a:buClr>
              <a:buSzTx/>
              <a:buFont typeface="Arial" panose="020B0604020202020204" pitchFamily="34" charset="0"/>
              <a:buNone/>
              <a:tabLst/>
              <a:defRPr/>
            </a:pPr>
            <a:r>
              <a:rPr kumimoji="0" lang="en-US" sz="2800" b="0" i="0" u="none" strike="noStrike" kern="1200" cap="none" spc="0" normalizeH="0" baseline="0" noProof="0" dirty="0">
                <a:ln>
                  <a:noFill/>
                </a:ln>
                <a:solidFill>
                  <a:prstClr val="white">
                    <a:lumMod val="75000"/>
                    <a:lumOff val="25000"/>
                  </a:prstClr>
                </a:solidFill>
                <a:effectLst/>
                <a:uLnTx/>
                <a:uFillTx/>
                <a:latin typeface="Rockwell" panose="02060603020205020403"/>
                <a:ea typeface="+mn-ea"/>
                <a:cs typeface="+mn-cs"/>
              </a:rPr>
              <a:t>5-6. Religion and Relation (Cain and Abel)	</a:t>
            </a:r>
            <a:r>
              <a:rPr kumimoji="0" lang="en-US" sz="2800" b="1" i="0" u="none" strike="noStrike" kern="1200" cap="none" spc="0" normalizeH="0" baseline="0" noProof="0" dirty="0">
                <a:ln>
                  <a:noFill/>
                </a:ln>
                <a:solidFill>
                  <a:prstClr val="white">
                    <a:lumMod val="75000"/>
                    <a:lumOff val="25000"/>
                  </a:prstClr>
                </a:solidFill>
                <a:effectLst/>
                <a:uLnTx/>
                <a:uFillTx/>
                <a:latin typeface="Rockwell" panose="02060603020205020403"/>
                <a:ea typeface="+mn-ea"/>
                <a:cs typeface="+mn-cs"/>
              </a:rPr>
              <a:t>			</a:t>
            </a:r>
            <a:r>
              <a:rPr kumimoji="0" lang="en-US" sz="2800" b="0" i="0" u="none" strike="noStrike" kern="1200" cap="none" spc="0" normalizeH="0" baseline="0" noProof="0" dirty="0">
                <a:ln>
                  <a:noFill/>
                </a:ln>
                <a:solidFill>
                  <a:prstClr val="white">
                    <a:lumMod val="75000"/>
                    <a:lumOff val="25000"/>
                  </a:prstClr>
                </a:solidFill>
                <a:effectLst/>
                <a:uLnTx/>
                <a:uFillTx/>
                <a:latin typeface="Rockwell" panose="02060603020205020403"/>
                <a:ea typeface="+mn-ea"/>
                <a:cs typeface="+mn-cs"/>
              </a:rPr>
              <a:t>4:1-6:13</a:t>
            </a:r>
          </a:p>
          <a:p>
            <a:pPr marL="0" marR="0" lvl="0" indent="0" algn="l" defTabSz="914400" rtl="0" eaLnBrk="1" fontAlgn="auto" latinLnBrk="0" hangingPunct="1">
              <a:lnSpc>
                <a:spcPct val="100000"/>
              </a:lnSpc>
              <a:spcBef>
                <a:spcPts val="1000"/>
              </a:spcBef>
              <a:spcAft>
                <a:spcPts val="0"/>
              </a:spcAft>
              <a:buClr>
                <a:srgbClr val="50BEA3"/>
              </a:buClr>
              <a:buSzTx/>
              <a:buFont typeface="Arial" panose="020B0604020202020204" pitchFamily="34" charset="0"/>
              <a:buNone/>
              <a:tabLst/>
              <a:defRPr/>
            </a:pPr>
            <a:r>
              <a:rPr kumimoji="0" lang="en-US" sz="2800" b="0" i="0" u="none" strike="noStrike" kern="1200" cap="none" spc="0" normalizeH="0" baseline="0" noProof="0" dirty="0">
                <a:ln>
                  <a:noFill/>
                </a:ln>
                <a:solidFill>
                  <a:prstClr val="white">
                    <a:lumMod val="75000"/>
                    <a:lumOff val="25000"/>
                  </a:prstClr>
                </a:solidFill>
                <a:effectLst/>
                <a:uLnTx/>
                <a:uFillTx/>
                <a:latin typeface="Rockwell" panose="02060603020205020403"/>
                <a:ea typeface="+mn-ea"/>
                <a:cs typeface="+mn-cs"/>
              </a:rPr>
              <a:t>7-9. Flood (Noah, the Ark, and the Great Flood) </a:t>
            </a:r>
            <a:r>
              <a:rPr kumimoji="0" lang="en-US" sz="2800" b="1" i="0" u="none" strike="noStrike" kern="1200" cap="none" spc="0" normalizeH="0" baseline="0" noProof="0" dirty="0">
                <a:ln>
                  <a:noFill/>
                </a:ln>
                <a:solidFill>
                  <a:prstClr val="white">
                    <a:lumMod val="75000"/>
                    <a:lumOff val="25000"/>
                  </a:prstClr>
                </a:solidFill>
                <a:effectLst/>
                <a:uLnTx/>
                <a:uFillTx/>
                <a:latin typeface="Rockwell" panose="02060603020205020403"/>
                <a:ea typeface="+mn-ea"/>
                <a:cs typeface="+mn-cs"/>
              </a:rPr>
              <a:t>		</a:t>
            </a:r>
            <a:r>
              <a:rPr kumimoji="0" lang="en-US" sz="2800" b="0" i="0" u="none" strike="noStrike" kern="1200" cap="none" spc="0" normalizeH="0" baseline="0" noProof="0" dirty="0">
                <a:ln>
                  <a:noFill/>
                </a:ln>
                <a:solidFill>
                  <a:prstClr val="white">
                    <a:lumMod val="75000"/>
                    <a:lumOff val="25000"/>
                  </a:prstClr>
                </a:solidFill>
                <a:effectLst/>
                <a:uLnTx/>
                <a:uFillTx/>
                <a:latin typeface="Rockwell" panose="02060603020205020403"/>
                <a:ea typeface="+mn-ea"/>
                <a:cs typeface="+mn-cs"/>
              </a:rPr>
              <a:t>	6:14-9:17</a:t>
            </a:r>
          </a:p>
          <a:p>
            <a:pPr marL="0" marR="0" lvl="0" indent="0" algn="l" defTabSz="914400" rtl="0" eaLnBrk="1" fontAlgn="auto" latinLnBrk="0" hangingPunct="1">
              <a:lnSpc>
                <a:spcPct val="100000"/>
              </a:lnSpc>
              <a:spcBef>
                <a:spcPts val="1000"/>
              </a:spcBef>
              <a:spcAft>
                <a:spcPts val="0"/>
              </a:spcAft>
              <a:buClr>
                <a:srgbClr val="50BEA3"/>
              </a:buClr>
              <a:buSzTx/>
              <a:buFont typeface="Arial" panose="020B0604020202020204" pitchFamily="34" charset="0"/>
              <a:buNone/>
              <a:tabLst/>
              <a:defRPr/>
            </a:pPr>
            <a:r>
              <a:rPr kumimoji="0" lang="en-US" sz="2800" b="1" i="0" u="none" strike="noStrike" kern="1200" cap="none" spc="0" normalizeH="0" baseline="0" noProof="0" dirty="0">
                <a:ln>
                  <a:noFill/>
                </a:ln>
                <a:solidFill>
                  <a:prstClr val="white">
                    <a:lumMod val="75000"/>
                    <a:lumOff val="25000"/>
                  </a:prstClr>
                </a:solidFill>
                <a:effectLst/>
                <a:uLnTx/>
                <a:uFillTx/>
                <a:latin typeface="Rockwell" panose="02060603020205020403"/>
                <a:ea typeface="+mn-ea"/>
                <a:cs typeface="+mn-cs"/>
              </a:rPr>
              <a:t>10-11. Tower of Babel (Noah’s 3 sons and Nimrod)		</a:t>
            </a:r>
            <a:r>
              <a:rPr kumimoji="0" lang="en-US" sz="2800" b="1" i="0" u="none" strike="noStrike" kern="1200" cap="none" spc="0" normalizeH="0" baseline="0" noProof="0" dirty="0">
                <a:ln>
                  <a:noFill/>
                </a:ln>
                <a:solidFill>
                  <a:srgbClr val="00B0F0"/>
                </a:solidFill>
                <a:effectLst/>
                <a:uLnTx/>
                <a:uFillTx/>
                <a:latin typeface="Rockwell" panose="02060603020205020403"/>
                <a:ea typeface="+mn-ea"/>
                <a:cs typeface="+mn-cs"/>
              </a:rPr>
              <a:t>9:18</a:t>
            </a:r>
            <a:r>
              <a:rPr kumimoji="0" lang="en-US" sz="2800" b="1" i="0" u="none" strike="noStrike" kern="1200" cap="none" spc="0" normalizeH="0" baseline="0" noProof="0" dirty="0">
                <a:ln>
                  <a:noFill/>
                </a:ln>
                <a:solidFill>
                  <a:srgbClr val="ABDAFC">
                    <a:lumMod val="75000"/>
                  </a:srgbClr>
                </a:solidFill>
                <a:effectLst/>
                <a:uLnTx/>
                <a:uFillTx/>
                <a:latin typeface="Rockwell" panose="02060603020205020403"/>
                <a:ea typeface="+mn-ea"/>
                <a:cs typeface="+mn-cs"/>
              </a:rPr>
              <a:t>-11</a:t>
            </a:r>
          </a:p>
          <a:p>
            <a:pPr marL="0" marR="0" lvl="0" indent="0" algn="l" defTabSz="914400" rtl="0" eaLnBrk="1" fontAlgn="auto" latinLnBrk="0" hangingPunct="1">
              <a:lnSpc>
                <a:spcPct val="100000"/>
              </a:lnSpc>
              <a:spcBef>
                <a:spcPts val="1000"/>
              </a:spcBef>
              <a:spcAft>
                <a:spcPts val="0"/>
              </a:spcAft>
              <a:buClr>
                <a:srgbClr val="50BEA3"/>
              </a:buClr>
              <a:buSzTx/>
              <a:buFont typeface="Arial" panose="020B0604020202020204" pitchFamily="34" charset="0"/>
              <a:buNone/>
              <a:tabLst/>
              <a:defRPr/>
            </a:pPr>
            <a:r>
              <a:rPr kumimoji="0" lang="en-US" sz="2800" b="0" i="0" u="none" strike="noStrike" kern="1200" cap="none" spc="0" normalizeH="0" baseline="0" noProof="0" dirty="0">
                <a:ln>
                  <a:noFill/>
                </a:ln>
                <a:solidFill>
                  <a:prstClr val="white">
                    <a:lumMod val="75000"/>
                    <a:lumOff val="25000"/>
                  </a:prstClr>
                </a:solidFill>
                <a:effectLst/>
                <a:uLnTx/>
                <a:uFillTx/>
                <a:latin typeface="Rockwell" panose="02060603020205020403"/>
                <a:ea typeface="+mn-ea"/>
                <a:cs typeface="+mn-cs"/>
              </a:rPr>
              <a:t>12. A Chosen Nation (Abraham)						12</a:t>
            </a:r>
          </a:p>
          <a:p>
            <a:pPr marL="0" marR="0" lvl="0" indent="0" algn="l" defTabSz="914400" rtl="0" eaLnBrk="1" fontAlgn="auto" latinLnBrk="0" hangingPunct="1">
              <a:lnSpc>
                <a:spcPct val="100000"/>
              </a:lnSpc>
              <a:spcBef>
                <a:spcPts val="1000"/>
              </a:spcBef>
              <a:spcAft>
                <a:spcPts val="0"/>
              </a:spcAft>
              <a:buClr>
                <a:srgbClr val="50BEA3"/>
              </a:buClr>
              <a:buSzTx/>
              <a:buFont typeface="Arial" panose="020B0604020202020204" pitchFamily="34" charset="0"/>
              <a:buNone/>
              <a:tabLst/>
              <a:defRPr/>
            </a:pPr>
            <a:r>
              <a:rPr kumimoji="0" lang="en-US" sz="2800" b="1" i="0" u="none" strike="noStrike" kern="1200" cap="none" spc="0" normalizeH="0" baseline="0" noProof="0" dirty="0">
                <a:ln>
                  <a:noFill/>
                </a:ln>
                <a:solidFill>
                  <a:prstClr val="white">
                    <a:lumMod val="75000"/>
                    <a:lumOff val="25000"/>
                  </a:prstClr>
                </a:solidFill>
                <a:effectLst/>
                <a:uLnTx/>
                <a:uFillTx/>
                <a:latin typeface="Rockwell" panose="02060603020205020403"/>
                <a:ea typeface="+mn-ea"/>
                <a:cs typeface="+mn-cs"/>
              </a:rPr>
              <a:t>	</a:t>
            </a:r>
          </a:p>
        </p:txBody>
      </p:sp>
    </p:spTree>
    <p:extLst>
      <p:ext uri="{BB962C8B-B14F-4D97-AF65-F5344CB8AC3E}">
        <p14:creationId xmlns:p14="http://schemas.microsoft.com/office/powerpoint/2010/main" val="34762827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CCD8356F-4B38-4C9F-872A-B9005C6C78B9}"/>
              </a:ext>
            </a:extLst>
          </p:cNvPr>
          <p:cNvSpPr txBox="1"/>
          <p:nvPr/>
        </p:nvSpPr>
        <p:spPr>
          <a:xfrm>
            <a:off x="817245" y="198120"/>
            <a:ext cx="10321287" cy="523220"/>
          </a:xfrm>
          <a:prstGeom prst="rect">
            <a:avLst/>
          </a:prstGeom>
          <a:noFill/>
        </p:spPr>
        <p:txBody>
          <a:bodyPr wrap="none" rtlCol="0">
            <a:spAutoFit/>
          </a:bodyPr>
          <a:lstStyle/>
          <a:p>
            <a:r>
              <a:rPr lang="en-US" sz="2800" dirty="0"/>
              <a:t>The City and Tower of Babel – Genesis 9:18-29, 10:6-20, 11:1-9</a:t>
            </a:r>
          </a:p>
        </p:txBody>
      </p:sp>
      <p:sp>
        <p:nvSpPr>
          <p:cNvPr id="12" name="TextBox 11">
            <a:extLst>
              <a:ext uri="{FF2B5EF4-FFF2-40B4-BE49-F238E27FC236}">
                <a16:creationId xmlns:a16="http://schemas.microsoft.com/office/drawing/2014/main" id="{F152C1FB-04D0-41E2-9A58-EA5B94AB674C}"/>
              </a:ext>
            </a:extLst>
          </p:cNvPr>
          <p:cNvSpPr txBox="1"/>
          <p:nvPr/>
        </p:nvSpPr>
        <p:spPr>
          <a:xfrm>
            <a:off x="6766560" y="1002426"/>
            <a:ext cx="5151120" cy="5632311"/>
          </a:xfrm>
          <a:prstGeom prst="rect">
            <a:avLst/>
          </a:prstGeom>
          <a:noFill/>
        </p:spPr>
        <p:txBody>
          <a:bodyPr wrap="square" rtlCol="0">
            <a:spAutoFit/>
          </a:bodyPr>
          <a:lstStyle/>
          <a:p>
            <a:r>
              <a:rPr lang="en-US" sz="2400" b="1" dirty="0"/>
              <a:t>Nimrod</a:t>
            </a:r>
            <a:r>
              <a:rPr lang="en-US" sz="2400" dirty="0"/>
              <a:t>  the first tyrant</a:t>
            </a:r>
          </a:p>
          <a:p>
            <a:r>
              <a:rPr lang="en-US" sz="2400" dirty="0"/>
              <a:t>    hunter of souls</a:t>
            </a:r>
          </a:p>
          <a:p>
            <a:r>
              <a:rPr lang="en-US" sz="2400" dirty="0"/>
              <a:t>    1 world government – 1 leader </a:t>
            </a:r>
            <a:endParaRPr lang="en-US" sz="2400" dirty="0">
              <a:solidFill>
                <a:srgbClr val="FF0000"/>
              </a:solidFill>
            </a:endParaRPr>
          </a:p>
          <a:p>
            <a:endParaRPr lang="en-US" sz="1200" dirty="0"/>
          </a:p>
          <a:p>
            <a:r>
              <a:rPr lang="en-US" sz="2400" b="1" dirty="0"/>
              <a:t>Babylon</a:t>
            </a:r>
            <a:r>
              <a:rPr lang="en-US" sz="2400" dirty="0"/>
              <a:t> the city-Tower of Babel</a:t>
            </a:r>
          </a:p>
          <a:p>
            <a:r>
              <a:rPr lang="en-US" sz="2400" dirty="0"/>
              <a:t>     false religious systems</a:t>
            </a:r>
          </a:p>
          <a:p>
            <a:r>
              <a:rPr lang="en-US" sz="2400" dirty="0"/>
              <a:t>     Nebuchadnezzar in Daniel 1-4</a:t>
            </a:r>
          </a:p>
          <a:p>
            <a:endParaRPr lang="en-US" sz="1200" dirty="0"/>
          </a:p>
          <a:p>
            <a:r>
              <a:rPr lang="en-US" sz="2400" b="1" dirty="0"/>
              <a:t>Acts </a:t>
            </a:r>
            <a:r>
              <a:rPr lang="en-US" sz="2400" dirty="0"/>
              <a:t>1:8, Acts 2, 8 10, 19</a:t>
            </a:r>
          </a:p>
          <a:p>
            <a:r>
              <a:rPr lang="en-US" sz="2400" dirty="0"/>
              <a:t>	Gospel spread - Jew to gentile</a:t>
            </a:r>
          </a:p>
          <a:p>
            <a:endParaRPr lang="en-US" sz="1200" dirty="0"/>
          </a:p>
          <a:p>
            <a:r>
              <a:rPr lang="en-US" sz="2400" b="1" dirty="0"/>
              <a:t>1 Corinthians </a:t>
            </a:r>
            <a:r>
              <a:rPr lang="en-US" sz="2400" dirty="0"/>
              <a:t>14:21-22</a:t>
            </a:r>
          </a:p>
          <a:p>
            <a:r>
              <a:rPr lang="en-US" sz="2400" dirty="0"/>
              <a:t>      tongues is sign of judgment</a:t>
            </a:r>
          </a:p>
          <a:p>
            <a:endParaRPr lang="en-US" sz="1200" dirty="0"/>
          </a:p>
          <a:p>
            <a:r>
              <a:rPr lang="en-US" sz="2400" b="1" dirty="0"/>
              <a:t>Revelation</a:t>
            </a:r>
            <a:r>
              <a:rPr lang="en-US" sz="2400" dirty="0"/>
              <a:t> 17-18     </a:t>
            </a:r>
          </a:p>
          <a:p>
            <a:r>
              <a:rPr lang="en-US" sz="2400" dirty="0"/>
              <a:t>      religious and commercial      </a:t>
            </a:r>
          </a:p>
          <a:p>
            <a:r>
              <a:rPr lang="en-US" sz="2400" dirty="0"/>
              <a:t>      James 4:4, 1 John  1:1-3, Rev 2:20</a:t>
            </a:r>
          </a:p>
        </p:txBody>
      </p:sp>
      <p:pic>
        <p:nvPicPr>
          <p:cNvPr id="5" name="Picture 4">
            <a:extLst>
              <a:ext uri="{FF2B5EF4-FFF2-40B4-BE49-F238E27FC236}">
                <a16:creationId xmlns:a16="http://schemas.microsoft.com/office/drawing/2014/main" id="{8FC6807C-240F-457D-B080-D5CBBE2CDCE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90525" y="1033462"/>
            <a:ext cx="5943600" cy="4349115"/>
          </a:xfrm>
          <a:prstGeom prst="rect">
            <a:avLst/>
          </a:prstGeom>
          <a:noFill/>
          <a:ln>
            <a:noFill/>
          </a:ln>
        </p:spPr>
      </p:pic>
      <p:sp>
        <p:nvSpPr>
          <p:cNvPr id="2" name="TextBox 1">
            <a:extLst>
              <a:ext uri="{FF2B5EF4-FFF2-40B4-BE49-F238E27FC236}">
                <a16:creationId xmlns:a16="http://schemas.microsoft.com/office/drawing/2014/main" id="{18EFB107-59B3-467E-98C8-C2405F3B1D51}"/>
              </a:ext>
            </a:extLst>
          </p:cNvPr>
          <p:cNvSpPr txBox="1"/>
          <p:nvPr/>
        </p:nvSpPr>
        <p:spPr>
          <a:xfrm>
            <a:off x="461991" y="5677257"/>
            <a:ext cx="5786409" cy="830997"/>
          </a:xfrm>
          <a:prstGeom prst="rect">
            <a:avLst/>
          </a:prstGeom>
          <a:noFill/>
        </p:spPr>
        <p:txBody>
          <a:bodyPr wrap="square" rtlCol="0">
            <a:spAutoFit/>
          </a:bodyPr>
          <a:lstStyle/>
          <a:p>
            <a:pPr algn="ctr"/>
            <a:r>
              <a:rPr lang="en-US" sz="2400" dirty="0"/>
              <a:t>The Bible is a book of two rival cities - Babylon and Jerusalem</a:t>
            </a:r>
          </a:p>
        </p:txBody>
      </p:sp>
    </p:spTree>
    <p:extLst>
      <p:ext uri="{BB962C8B-B14F-4D97-AF65-F5344CB8AC3E}">
        <p14:creationId xmlns:p14="http://schemas.microsoft.com/office/powerpoint/2010/main" val="36237937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50F0009-52CC-4719-9214-1DA8C0E5EF2A}"/>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173195" y="114300"/>
            <a:ext cx="11896725" cy="6629399"/>
          </a:xfrm>
          <a:prstGeom prst="rect">
            <a:avLst/>
          </a:prstGeom>
          <a:noFill/>
        </p:spPr>
      </p:pic>
      <p:sp>
        <p:nvSpPr>
          <p:cNvPr id="2" name="Oval 1">
            <a:extLst>
              <a:ext uri="{FF2B5EF4-FFF2-40B4-BE49-F238E27FC236}">
                <a16:creationId xmlns:a16="http://schemas.microsoft.com/office/drawing/2014/main" id="{8CBC63BF-C318-44C2-A5E6-DF9A6233D566}"/>
              </a:ext>
            </a:extLst>
          </p:cNvPr>
          <p:cNvSpPr/>
          <p:nvPr/>
        </p:nvSpPr>
        <p:spPr>
          <a:xfrm>
            <a:off x="8515571" y="2601980"/>
            <a:ext cx="1057053" cy="1020314"/>
          </a:xfrm>
          <a:prstGeom prst="ellipse">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4" name="Oval 3">
            <a:extLst>
              <a:ext uri="{FF2B5EF4-FFF2-40B4-BE49-F238E27FC236}">
                <a16:creationId xmlns:a16="http://schemas.microsoft.com/office/drawing/2014/main" id="{B6593820-86F0-44C5-9A27-CD46F722BD58}"/>
              </a:ext>
            </a:extLst>
          </p:cNvPr>
          <p:cNvSpPr/>
          <p:nvPr/>
        </p:nvSpPr>
        <p:spPr>
          <a:xfrm>
            <a:off x="4910137" y="-95250"/>
            <a:ext cx="2586038" cy="1066800"/>
          </a:xfrm>
          <a:prstGeom prst="ellipse">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5" name="Oval 4">
            <a:extLst>
              <a:ext uri="{FF2B5EF4-FFF2-40B4-BE49-F238E27FC236}">
                <a16:creationId xmlns:a16="http://schemas.microsoft.com/office/drawing/2014/main" id="{E5454EDA-CAC3-4D9E-A11A-3CE7DA2D2475}"/>
              </a:ext>
            </a:extLst>
          </p:cNvPr>
          <p:cNvSpPr/>
          <p:nvPr/>
        </p:nvSpPr>
        <p:spPr>
          <a:xfrm>
            <a:off x="8629649" y="3924300"/>
            <a:ext cx="1323976" cy="1143000"/>
          </a:xfrm>
          <a:prstGeom prst="ellipse">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6" name="Oval 5">
            <a:extLst>
              <a:ext uri="{FF2B5EF4-FFF2-40B4-BE49-F238E27FC236}">
                <a16:creationId xmlns:a16="http://schemas.microsoft.com/office/drawing/2014/main" id="{1C9EDFC2-1444-4940-B6C3-4108B9D80514}"/>
              </a:ext>
            </a:extLst>
          </p:cNvPr>
          <p:cNvSpPr/>
          <p:nvPr/>
        </p:nvSpPr>
        <p:spPr>
          <a:xfrm>
            <a:off x="2828924" y="4552950"/>
            <a:ext cx="1228725" cy="1066800"/>
          </a:xfrm>
          <a:prstGeom prst="ellipse">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7" name="Minus Sign 6">
            <a:extLst>
              <a:ext uri="{FF2B5EF4-FFF2-40B4-BE49-F238E27FC236}">
                <a16:creationId xmlns:a16="http://schemas.microsoft.com/office/drawing/2014/main" id="{6F8B85F6-141A-4136-A727-283C8E4077DB}"/>
              </a:ext>
            </a:extLst>
          </p:cNvPr>
          <p:cNvSpPr/>
          <p:nvPr/>
        </p:nvSpPr>
        <p:spPr>
          <a:xfrm>
            <a:off x="6591299" y="2852257"/>
            <a:ext cx="1228725" cy="576743"/>
          </a:xfrm>
          <a:prstGeom prst="mathMinu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8" name="Minus Sign 7">
            <a:extLst>
              <a:ext uri="{FF2B5EF4-FFF2-40B4-BE49-F238E27FC236}">
                <a16:creationId xmlns:a16="http://schemas.microsoft.com/office/drawing/2014/main" id="{B35807E3-E66C-42D9-9C9C-DDA0A688BD26}"/>
              </a:ext>
            </a:extLst>
          </p:cNvPr>
          <p:cNvSpPr/>
          <p:nvPr/>
        </p:nvSpPr>
        <p:spPr>
          <a:xfrm>
            <a:off x="7770635" y="2185381"/>
            <a:ext cx="670795" cy="716692"/>
          </a:xfrm>
          <a:prstGeom prst="mathMinu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9" name="Minus Sign 8">
            <a:extLst>
              <a:ext uri="{FF2B5EF4-FFF2-40B4-BE49-F238E27FC236}">
                <a16:creationId xmlns:a16="http://schemas.microsoft.com/office/drawing/2014/main" id="{B0160898-0E6B-4C54-A4FB-59BC301005F1}"/>
              </a:ext>
            </a:extLst>
          </p:cNvPr>
          <p:cNvSpPr/>
          <p:nvPr/>
        </p:nvSpPr>
        <p:spPr>
          <a:xfrm>
            <a:off x="6023036" y="1317466"/>
            <a:ext cx="1055620" cy="751408"/>
          </a:xfrm>
          <a:prstGeom prst="mathMinu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10" name="Minus Sign 9">
            <a:extLst>
              <a:ext uri="{FF2B5EF4-FFF2-40B4-BE49-F238E27FC236}">
                <a16:creationId xmlns:a16="http://schemas.microsoft.com/office/drawing/2014/main" id="{6988B818-ECBE-4DC0-BEF4-9258EF84878D}"/>
              </a:ext>
            </a:extLst>
          </p:cNvPr>
          <p:cNvSpPr/>
          <p:nvPr/>
        </p:nvSpPr>
        <p:spPr>
          <a:xfrm>
            <a:off x="6362553" y="1767411"/>
            <a:ext cx="1055620" cy="751408"/>
          </a:xfrm>
          <a:prstGeom prst="mathMinu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13" name="Minus Sign 12">
            <a:extLst>
              <a:ext uri="{FF2B5EF4-FFF2-40B4-BE49-F238E27FC236}">
                <a16:creationId xmlns:a16="http://schemas.microsoft.com/office/drawing/2014/main" id="{5BE6BE17-F25A-4196-9369-49213F020FA0}"/>
              </a:ext>
            </a:extLst>
          </p:cNvPr>
          <p:cNvSpPr/>
          <p:nvPr/>
        </p:nvSpPr>
        <p:spPr>
          <a:xfrm>
            <a:off x="9237842" y="2389220"/>
            <a:ext cx="1144290" cy="751408"/>
          </a:xfrm>
          <a:prstGeom prst="mathMinu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14" name="Minus Sign 13">
            <a:extLst>
              <a:ext uri="{FF2B5EF4-FFF2-40B4-BE49-F238E27FC236}">
                <a16:creationId xmlns:a16="http://schemas.microsoft.com/office/drawing/2014/main" id="{39A19A8F-5C46-445C-8AA1-FDF5F3026550}"/>
              </a:ext>
            </a:extLst>
          </p:cNvPr>
          <p:cNvSpPr/>
          <p:nvPr/>
        </p:nvSpPr>
        <p:spPr>
          <a:xfrm>
            <a:off x="8564832" y="1907554"/>
            <a:ext cx="1144290" cy="824287"/>
          </a:xfrm>
          <a:prstGeom prst="mathMinu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15" name="Minus Sign 14">
            <a:extLst>
              <a:ext uri="{FF2B5EF4-FFF2-40B4-BE49-F238E27FC236}">
                <a16:creationId xmlns:a16="http://schemas.microsoft.com/office/drawing/2014/main" id="{8C47320C-8D0A-45EA-A926-B904BD2FE7FF}"/>
              </a:ext>
            </a:extLst>
          </p:cNvPr>
          <p:cNvSpPr/>
          <p:nvPr/>
        </p:nvSpPr>
        <p:spPr>
          <a:xfrm>
            <a:off x="4907745" y="1907554"/>
            <a:ext cx="1349342" cy="751408"/>
          </a:xfrm>
          <a:prstGeom prst="mathMinu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Tree>
    <p:extLst>
      <p:ext uri="{BB962C8B-B14F-4D97-AF65-F5344CB8AC3E}">
        <p14:creationId xmlns:p14="http://schemas.microsoft.com/office/powerpoint/2010/main" val="23952820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12" name="Picture 11" descr="Map&#10;&#10;Description automatically generated">
            <a:extLst>
              <a:ext uri="{FF2B5EF4-FFF2-40B4-BE49-F238E27FC236}">
                <a16:creationId xmlns:a16="http://schemas.microsoft.com/office/drawing/2014/main" id="{E55078CD-8760-4771-9E7B-1F2DB9510117}"/>
              </a:ext>
            </a:extLst>
          </p:cNvPr>
          <p:cNvPicPr>
            <a:picLocks noChangeAspect="1"/>
          </p:cNvPicPr>
          <p:nvPr/>
        </p:nvPicPr>
        <p:blipFill rotWithShape="1">
          <a:blip r:embed="rId4">
            <a:extLst>
              <a:ext uri="{28A0092B-C50C-407E-A947-70E740481C1C}">
                <a14:useLocalDpi xmlns:a14="http://schemas.microsoft.com/office/drawing/2010/main" val="0"/>
              </a:ext>
            </a:extLst>
          </a:blip>
          <a:srcRect t="2076" b="6898"/>
          <a:stretch/>
        </p:blipFill>
        <p:spPr>
          <a:xfrm>
            <a:off x="20" y="10"/>
            <a:ext cx="12191980" cy="6857990"/>
          </a:xfrm>
          <a:prstGeom prst="rect">
            <a:avLst/>
          </a:prstGeom>
        </p:spPr>
      </p:pic>
    </p:spTree>
    <p:extLst>
      <p:ext uri="{BB962C8B-B14F-4D97-AF65-F5344CB8AC3E}">
        <p14:creationId xmlns:p14="http://schemas.microsoft.com/office/powerpoint/2010/main" val="27500831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13" name="Picture 12" descr="Map&#10;&#10;Description automatically generated">
            <a:extLst>
              <a:ext uri="{FF2B5EF4-FFF2-40B4-BE49-F238E27FC236}">
                <a16:creationId xmlns:a16="http://schemas.microsoft.com/office/drawing/2014/main" id="{3BB182ED-EC4F-488E-A9BC-D6E46C2D4CC5}"/>
              </a:ext>
            </a:extLst>
          </p:cNvPr>
          <p:cNvPicPr>
            <a:picLocks noChangeAspect="1"/>
          </p:cNvPicPr>
          <p:nvPr/>
        </p:nvPicPr>
        <p:blipFill rotWithShape="1">
          <a:blip r:embed="rId4">
            <a:extLst>
              <a:ext uri="{28A0092B-C50C-407E-A947-70E740481C1C}">
                <a14:useLocalDpi xmlns:a14="http://schemas.microsoft.com/office/drawing/2010/main" val="0"/>
              </a:ext>
            </a:extLst>
          </a:blip>
          <a:srcRect t="11202" b="6980"/>
          <a:stretch/>
        </p:blipFill>
        <p:spPr>
          <a:xfrm>
            <a:off x="0" y="10"/>
            <a:ext cx="12191980" cy="6857990"/>
          </a:xfrm>
          <a:prstGeom prst="rect">
            <a:avLst/>
          </a:prstGeom>
          <a:scene3d>
            <a:camera prst="orthographicFront"/>
            <a:lightRig rig="twoPt" dir="t">
              <a:rot lat="0" lon="0" rev="7200000"/>
            </a:lightRig>
          </a:scene3d>
          <a:sp3d>
            <a:bevelT w="25400" h="19050"/>
          </a:sp3d>
        </p:spPr>
      </p:pic>
      <p:sp>
        <p:nvSpPr>
          <p:cNvPr id="2" name="Oval 1">
            <a:extLst>
              <a:ext uri="{FF2B5EF4-FFF2-40B4-BE49-F238E27FC236}">
                <a16:creationId xmlns:a16="http://schemas.microsoft.com/office/drawing/2014/main" id="{DEAA7DCE-362E-49A0-A07D-3BFA19E39FB0}"/>
              </a:ext>
            </a:extLst>
          </p:cNvPr>
          <p:cNvSpPr/>
          <p:nvPr/>
        </p:nvSpPr>
        <p:spPr>
          <a:xfrm>
            <a:off x="6572250" y="1647825"/>
            <a:ext cx="838200" cy="46166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A3895C24-1EB0-4420-8A9F-D079735C409C}"/>
              </a:ext>
            </a:extLst>
          </p:cNvPr>
          <p:cNvSpPr/>
          <p:nvPr/>
        </p:nvSpPr>
        <p:spPr>
          <a:xfrm>
            <a:off x="4414837" y="3600450"/>
            <a:ext cx="1747837" cy="139065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EA707892-92C5-4C1E-B8B9-D11D2AD17697}"/>
              </a:ext>
            </a:extLst>
          </p:cNvPr>
          <p:cNvSpPr/>
          <p:nvPr/>
        </p:nvSpPr>
        <p:spPr>
          <a:xfrm>
            <a:off x="9744075" y="4629150"/>
            <a:ext cx="685800" cy="54292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73E20F79-23C2-47EB-8E02-75F63DBE5D3E}"/>
              </a:ext>
            </a:extLst>
          </p:cNvPr>
          <p:cNvSpPr txBox="1"/>
          <p:nvPr/>
        </p:nvSpPr>
        <p:spPr>
          <a:xfrm>
            <a:off x="9826326" y="5133975"/>
            <a:ext cx="521297" cy="461665"/>
          </a:xfrm>
          <a:prstGeom prst="rect">
            <a:avLst/>
          </a:prstGeom>
          <a:noFill/>
        </p:spPr>
        <p:txBody>
          <a:bodyPr wrap="none" rtlCol="0">
            <a:spAutoFit/>
          </a:bodyPr>
          <a:lstStyle/>
          <a:p>
            <a:r>
              <a:rPr lang="en-US" sz="2400" dirty="0">
                <a:solidFill>
                  <a:srgbClr val="FF0000"/>
                </a:solidFill>
              </a:rPr>
              <a:t>Ur</a:t>
            </a:r>
          </a:p>
        </p:txBody>
      </p:sp>
      <p:sp>
        <p:nvSpPr>
          <p:cNvPr id="7" name="TextBox 6">
            <a:extLst>
              <a:ext uri="{FF2B5EF4-FFF2-40B4-BE49-F238E27FC236}">
                <a16:creationId xmlns:a16="http://schemas.microsoft.com/office/drawing/2014/main" id="{38BDE3FD-2F8B-4F49-A51A-68FB0E7D3545}"/>
              </a:ext>
            </a:extLst>
          </p:cNvPr>
          <p:cNvSpPr txBox="1"/>
          <p:nvPr/>
        </p:nvSpPr>
        <p:spPr>
          <a:xfrm>
            <a:off x="6572250" y="1219795"/>
            <a:ext cx="1026563" cy="461665"/>
          </a:xfrm>
          <a:prstGeom prst="rect">
            <a:avLst/>
          </a:prstGeom>
          <a:noFill/>
        </p:spPr>
        <p:txBody>
          <a:bodyPr wrap="none" rtlCol="0">
            <a:spAutoFit/>
          </a:bodyPr>
          <a:lstStyle/>
          <a:p>
            <a:r>
              <a:rPr lang="en-US" sz="2400" dirty="0">
                <a:solidFill>
                  <a:srgbClr val="FF0000"/>
                </a:solidFill>
              </a:rPr>
              <a:t>Haran</a:t>
            </a:r>
          </a:p>
        </p:txBody>
      </p:sp>
      <p:sp>
        <p:nvSpPr>
          <p:cNvPr id="8" name="TextBox 7">
            <a:extLst>
              <a:ext uri="{FF2B5EF4-FFF2-40B4-BE49-F238E27FC236}">
                <a16:creationId xmlns:a16="http://schemas.microsoft.com/office/drawing/2014/main" id="{A9963630-D580-41E5-9C49-A28F7275990F}"/>
              </a:ext>
            </a:extLst>
          </p:cNvPr>
          <p:cNvSpPr txBox="1"/>
          <p:nvPr/>
        </p:nvSpPr>
        <p:spPr>
          <a:xfrm>
            <a:off x="5941308" y="4529441"/>
            <a:ext cx="1261884" cy="461665"/>
          </a:xfrm>
          <a:prstGeom prst="rect">
            <a:avLst/>
          </a:prstGeom>
          <a:noFill/>
        </p:spPr>
        <p:txBody>
          <a:bodyPr wrap="none" rtlCol="0">
            <a:spAutoFit/>
          </a:bodyPr>
          <a:lstStyle/>
          <a:p>
            <a:r>
              <a:rPr lang="en-US" sz="2400" dirty="0">
                <a:solidFill>
                  <a:srgbClr val="FF0000"/>
                </a:solidFill>
              </a:rPr>
              <a:t>Canaan</a:t>
            </a:r>
          </a:p>
        </p:txBody>
      </p:sp>
      <p:sp>
        <p:nvSpPr>
          <p:cNvPr id="6" name="Oval 5">
            <a:extLst>
              <a:ext uri="{FF2B5EF4-FFF2-40B4-BE49-F238E27FC236}">
                <a16:creationId xmlns:a16="http://schemas.microsoft.com/office/drawing/2014/main" id="{CBDBB1EB-90BB-4227-A2A6-C3EBA0E41904}"/>
              </a:ext>
            </a:extLst>
          </p:cNvPr>
          <p:cNvSpPr/>
          <p:nvPr/>
        </p:nvSpPr>
        <p:spPr>
          <a:xfrm>
            <a:off x="8591550" y="304800"/>
            <a:ext cx="1352550" cy="461665"/>
          </a:xfrm>
          <a:prstGeom prst="ellipse">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B76B4EA1-9445-4018-B228-C6E342B606A6}"/>
              </a:ext>
            </a:extLst>
          </p:cNvPr>
          <p:cNvSpPr/>
          <p:nvPr/>
        </p:nvSpPr>
        <p:spPr>
          <a:xfrm>
            <a:off x="7954598" y="3810000"/>
            <a:ext cx="1295400" cy="357486"/>
          </a:xfrm>
          <a:prstGeom prst="ellipse">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4311A9DF-E8D3-42E0-AF3B-B559DE8D306A}"/>
              </a:ext>
            </a:extLst>
          </p:cNvPr>
          <p:cNvSpPr txBox="1"/>
          <p:nvPr/>
        </p:nvSpPr>
        <p:spPr>
          <a:xfrm>
            <a:off x="8563745" y="-78427"/>
            <a:ext cx="1499770" cy="461665"/>
          </a:xfrm>
          <a:prstGeom prst="rect">
            <a:avLst/>
          </a:prstGeom>
          <a:noFill/>
        </p:spPr>
        <p:txBody>
          <a:bodyPr wrap="none" rtlCol="0">
            <a:spAutoFit/>
          </a:bodyPr>
          <a:lstStyle/>
          <a:p>
            <a:r>
              <a:rPr lang="en-US" sz="2400" dirty="0">
                <a:solidFill>
                  <a:srgbClr val="00B050"/>
                </a:solidFill>
              </a:rPr>
              <a:t>Mt Ararat</a:t>
            </a:r>
          </a:p>
        </p:txBody>
      </p:sp>
      <p:sp>
        <p:nvSpPr>
          <p:cNvPr id="15" name="TextBox 14">
            <a:extLst>
              <a:ext uri="{FF2B5EF4-FFF2-40B4-BE49-F238E27FC236}">
                <a16:creationId xmlns:a16="http://schemas.microsoft.com/office/drawing/2014/main" id="{8B13350A-19CF-4341-9F6C-4E9443E40F6A}"/>
              </a:ext>
            </a:extLst>
          </p:cNvPr>
          <p:cNvSpPr txBox="1"/>
          <p:nvPr/>
        </p:nvSpPr>
        <p:spPr>
          <a:xfrm>
            <a:off x="7085531" y="3429000"/>
            <a:ext cx="1329723" cy="461665"/>
          </a:xfrm>
          <a:prstGeom prst="rect">
            <a:avLst/>
          </a:prstGeom>
          <a:noFill/>
        </p:spPr>
        <p:txBody>
          <a:bodyPr wrap="none" rtlCol="0">
            <a:spAutoFit/>
          </a:bodyPr>
          <a:lstStyle/>
          <a:p>
            <a:r>
              <a:rPr lang="en-US" sz="2400" dirty="0">
                <a:solidFill>
                  <a:srgbClr val="00B050"/>
                </a:solidFill>
              </a:rPr>
              <a:t>Babylon</a:t>
            </a:r>
          </a:p>
        </p:txBody>
      </p:sp>
    </p:spTree>
    <p:extLst>
      <p:ext uri="{BB962C8B-B14F-4D97-AF65-F5344CB8AC3E}">
        <p14:creationId xmlns:p14="http://schemas.microsoft.com/office/powerpoint/2010/main" val="421873635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347</TotalTime>
  <Words>967</Words>
  <Application>Microsoft Office PowerPoint</Application>
  <PresentationFormat>Widescreen</PresentationFormat>
  <Paragraphs>105</Paragraphs>
  <Slides>11</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Arial</vt:lpstr>
      <vt:lpstr>Bookman Old Style</vt:lpstr>
      <vt:lpstr>Calibri</vt:lpstr>
      <vt:lpstr>Effra</vt:lpstr>
      <vt:lpstr>Rockwell</vt:lpstr>
      <vt:lpstr>Verdana</vt:lpstr>
      <vt:lpstr>Wingdings 3</vt:lpstr>
      <vt:lpstr>Damask</vt:lpstr>
      <vt:lpstr>PowerPoint Presentation</vt:lpstr>
      <vt:lpstr>PowerPoint Presentation</vt:lpstr>
      <vt:lpstr>PowerPoint Presentation</vt:lpstr>
      <vt:lpstr>In 1659, the Massachusetts Bay Colony officially outlawed the celebration of Christmas</vt:lpstr>
      <vt:lpstr>In The Beginning - god – created - the heaven - and the earth </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 1659, the Massachusetts Bay Colony officially outlawed the celebration of Christmas</dc:title>
  <dc:creator>Bill Heath</dc:creator>
  <cp:lastModifiedBy>Bill Heath</cp:lastModifiedBy>
  <cp:revision>1</cp:revision>
  <cp:lastPrinted>2020-12-12T21:02:48Z</cp:lastPrinted>
  <dcterms:created xsi:type="dcterms:W3CDTF">2020-12-09T13:49:15Z</dcterms:created>
  <dcterms:modified xsi:type="dcterms:W3CDTF">2020-12-13T01:46:48Z</dcterms:modified>
</cp:coreProperties>
</file>