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9"/>
  </p:notesMasterIdLst>
  <p:sldIdLst>
    <p:sldId id="278" r:id="rId2"/>
    <p:sldId id="280" r:id="rId3"/>
    <p:sldId id="286" r:id="rId4"/>
    <p:sldId id="281" r:id="rId5"/>
    <p:sldId id="288" r:id="rId6"/>
    <p:sldId id="282" r:id="rId7"/>
    <p:sldId id="287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06632F-7A2C-4B47-BC9D-54BDD4DB41E0}" v="10" dt="2020-12-20T12:40:44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F806632F-7A2C-4B47-BC9D-54BDD4DB41E0}"/>
    <pc:docChg chg="undo custSel delSld modSld sldOrd">
      <pc:chgData name="Bill Heath" userId="e5502471a9019beb" providerId="LiveId" clId="{F806632F-7A2C-4B47-BC9D-54BDD4DB41E0}" dt="2020-12-20T12:45:48.794" v="1508" actId="1036"/>
      <pc:docMkLst>
        <pc:docMk/>
      </pc:docMkLst>
      <pc:sldChg chg="del">
        <pc:chgData name="Bill Heath" userId="e5502471a9019beb" providerId="LiveId" clId="{F806632F-7A2C-4B47-BC9D-54BDD4DB41E0}" dt="2020-12-20T01:11:45.745" v="565" actId="2696"/>
        <pc:sldMkLst>
          <pc:docMk/>
          <pc:sldMk cId="3476282771" sldId="276"/>
        </pc:sldMkLst>
      </pc:sldChg>
      <pc:sldChg chg="addSp delSp modSp del mod">
        <pc:chgData name="Bill Heath" userId="e5502471a9019beb" providerId="LiveId" clId="{F806632F-7A2C-4B47-BC9D-54BDD4DB41E0}" dt="2020-12-20T01:11:23.731" v="564" actId="2696"/>
        <pc:sldMkLst>
          <pc:docMk/>
          <pc:sldMk cId="1560857406" sldId="277"/>
        </pc:sldMkLst>
        <pc:spChg chg="add del mod">
          <ac:chgData name="Bill Heath" userId="e5502471a9019beb" providerId="LiveId" clId="{F806632F-7A2C-4B47-BC9D-54BDD4DB41E0}" dt="2020-12-20T01:05:45.317" v="303" actId="21"/>
          <ac:spMkLst>
            <pc:docMk/>
            <pc:sldMk cId="1560857406" sldId="277"/>
            <ac:spMk id="2" creationId="{46B68DC4-D32C-4ABD-8317-F133EFE98D80}"/>
          </ac:spMkLst>
        </pc:spChg>
        <pc:spChg chg="add mod">
          <ac:chgData name="Bill Heath" userId="e5502471a9019beb" providerId="LiveId" clId="{F806632F-7A2C-4B47-BC9D-54BDD4DB41E0}" dt="2020-12-19T03:32:16.560" v="210" actId="14100"/>
          <ac:spMkLst>
            <pc:docMk/>
            <pc:sldMk cId="1560857406" sldId="277"/>
            <ac:spMk id="4" creationId="{A6AE21A4-88B3-47C1-AFCD-E4EDACF7591A}"/>
          </ac:spMkLst>
        </pc:spChg>
        <pc:spChg chg="add mod">
          <ac:chgData name="Bill Heath" userId="e5502471a9019beb" providerId="LiveId" clId="{F806632F-7A2C-4B47-BC9D-54BDD4DB41E0}" dt="2020-12-19T03:31:44.433" v="206" actId="1076"/>
          <ac:spMkLst>
            <pc:docMk/>
            <pc:sldMk cId="1560857406" sldId="277"/>
            <ac:spMk id="6" creationId="{456F081C-241C-4D0A-A6AC-297478641E38}"/>
          </ac:spMkLst>
        </pc:spChg>
        <pc:spChg chg="add del mod">
          <ac:chgData name="Bill Heath" userId="e5502471a9019beb" providerId="LiveId" clId="{F806632F-7A2C-4B47-BC9D-54BDD4DB41E0}" dt="2020-12-20T01:05:16.581" v="298" actId="21"/>
          <ac:spMkLst>
            <pc:docMk/>
            <pc:sldMk cId="1560857406" sldId="277"/>
            <ac:spMk id="7" creationId="{4262B26D-F9A7-4A70-8BF5-2DBC8DE09EAB}"/>
          </ac:spMkLst>
        </pc:spChg>
        <pc:picChg chg="del">
          <ac:chgData name="Bill Heath" userId="e5502471a9019beb" providerId="LiveId" clId="{F806632F-7A2C-4B47-BC9D-54BDD4DB41E0}" dt="2020-12-17T23:05:42.249" v="84" actId="478"/>
          <ac:picMkLst>
            <pc:docMk/>
            <pc:sldMk cId="1560857406" sldId="277"/>
            <ac:picMk id="3" creationId="{6CF5BF8E-430F-409A-873C-16E38EA6323A}"/>
          </ac:picMkLst>
        </pc:picChg>
        <pc:picChg chg="mod">
          <ac:chgData name="Bill Heath" userId="e5502471a9019beb" providerId="LiveId" clId="{F806632F-7A2C-4B47-BC9D-54BDD4DB41E0}" dt="2020-12-17T23:05:50.245" v="85" actId="14100"/>
          <ac:picMkLst>
            <pc:docMk/>
            <pc:sldMk cId="1560857406" sldId="277"/>
            <ac:picMk id="5" creationId="{76DEF9D1-71AB-44E2-A190-DF6854E8DEEB}"/>
          </ac:picMkLst>
        </pc:picChg>
      </pc:sldChg>
      <pc:sldChg chg="modSp mod">
        <pc:chgData name="Bill Heath" userId="e5502471a9019beb" providerId="LiveId" clId="{F806632F-7A2C-4B47-BC9D-54BDD4DB41E0}" dt="2020-12-20T12:38:58.231" v="1410" actId="14100"/>
        <pc:sldMkLst>
          <pc:docMk/>
          <pc:sldMk cId="496001018" sldId="278"/>
        </pc:sldMkLst>
        <pc:spChg chg="mod">
          <ac:chgData name="Bill Heath" userId="e5502471a9019beb" providerId="LiveId" clId="{F806632F-7A2C-4B47-BC9D-54BDD4DB41E0}" dt="2020-12-20T12:38:58.231" v="1410" actId="14100"/>
          <ac:spMkLst>
            <pc:docMk/>
            <pc:sldMk cId="496001018" sldId="278"/>
            <ac:spMk id="4" creationId="{E231CCF0-7B95-4755-8FF8-86414296B6B0}"/>
          </ac:spMkLst>
        </pc:spChg>
      </pc:sldChg>
      <pc:sldChg chg="modSp mod ord">
        <pc:chgData name="Bill Heath" userId="e5502471a9019beb" providerId="LiveId" clId="{F806632F-7A2C-4B47-BC9D-54BDD4DB41E0}" dt="2020-12-20T01:11:52.750" v="567"/>
        <pc:sldMkLst>
          <pc:docMk/>
          <pc:sldMk cId="1250678752" sldId="281"/>
        </pc:sldMkLst>
        <pc:spChg chg="mod">
          <ac:chgData name="Bill Heath" userId="e5502471a9019beb" providerId="LiveId" clId="{F806632F-7A2C-4B47-BC9D-54BDD4DB41E0}" dt="2020-12-17T23:04:35.680" v="83" actId="6549"/>
          <ac:spMkLst>
            <pc:docMk/>
            <pc:sldMk cId="1250678752" sldId="281"/>
            <ac:spMk id="3" creationId="{BF6749D1-9229-43B5-8BC8-584BA6E90931}"/>
          </ac:spMkLst>
        </pc:spChg>
        <pc:spChg chg="mod">
          <ac:chgData name="Bill Heath" userId="e5502471a9019beb" providerId="LiveId" clId="{F806632F-7A2C-4B47-BC9D-54BDD4DB41E0}" dt="2020-12-19T03:33:27.585" v="234" actId="6549"/>
          <ac:spMkLst>
            <pc:docMk/>
            <pc:sldMk cId="1250678752" sldId="281"/>
            <ac:spMk id="4" creationId="{FFBE4367-66C6-49D3-9BAD-0534C5923379}"/>
          </ac:spMkLst>
        </pc:spChg>
      </pc:sldChg>
      <pc:sldChg chg="modSp mod">
        <pc:chgData name="Bill Heath" userId="e5502471a9019beb" providerId="LiveId" clId="{F806632F-7A2C-4B47-BC9D-54BDD4DB41E0}" dt="2020-12-20T12:45:48.794" v="1508" actId="1036"/>
        <pc:sldMkLst>
          <pc:docMk/>
          <pc:sldMk cId="3623793713" sldId="282"/>
        </pc:sldMkLst>
        <pc:spChg chg="mod">
          <ac:chgData name="Bill Heath" userId="e5502471a9019beb" providerId="LiveId" clId="{F806632F-7A2C-4B47-BC9D-54BDD4DB41E0}" dt="2020-12-20T12:45:48.794" v="1508" actId="1036"/>
          <ac:spMkLst>
            <pc:docMk/>
            <pc:sldMk cId="3623793713" sldId="282"/>
            <ac:spMk id="11" creationId="{CCD8356F-4B38-4C9F-872A-B9005C6C78B9}"/>
          </ac:spMkLst>
        </pc:spChg>
      </pc:sldChg>
      <pc:sldChg chg="modSp mod">
        <pc:chgData name="Bill Heath" userId="e5502471a9019beb" providerId="LiveId" clId="{F806632F-7A2C-4B47-BC9D-54BDD4DB41E0}" dt="2020-12-19T03:24:25.818" v="197" actId="20577"/>
        <pc:sldMkLst>
          <pc:docMk/>
          <pc:sldMk cId="180999141" sldId="286"/>
        </pc:sldMkLst>
        <pc:spChg chg="mod">
          <ac:chgData name="Bill Heath" userId="e5502471a9019beb" providerId="LiveId" clId="{F806632F-7A2C-4B47-BC9D-54BDD4DB41E0}" dt="2020-12-19T03:24:25.818" v="197" actId="20577"/>
          <ac:spMkLst>
            <pc:docMk/>
            <pc:sldMk cId="180999141" sldId="286"/>
            <ac:spMk id="2" creationId="{78D43604-EEA4-4636-BB26-74559BD8EAA9}"/>
          </ac:spMkLst>
        </pc:spChg>
      </pc:sldChg>
      <pc:sldChg chg="modSp mod">
        <pc:chgData name="Bill Heath" userId="e5502471a9019beb" providerId="LiveId" clId="{F806632F-7A2C-4B47-BC9D-54BDD4DB41E0}" dt="2020-12-20T02:05:22.194" v="1213" actId="6549"/>
        <pc:sldMkLst>
          <pc:docMk/>
          <pc:sldMk cId="2192779015" sldId="287"/>
        </pc:sldMkLst>
        <pc:spChg chg="mod">
          <ac:chgData name="Bill Heath" userId="e5502471a9019beb" providerId="LiveId" clId="{F806632F-7A2C-4B47-BC9D-54BDD4DB41E0}" dt="2020-12-20T02:05:22.194" v="1213" actId="6549"/>
          <ac:spMkLst>
            <pc:docMk/>
            <pc:sldMk cId="2192779015" sldId="287"/>
            <ac:spMk id="12" creationId="{F152C1FB-04D0-41E2-9A58-EA5B94AB674C}"/>
          </ac:spMkLst>
        </pc:spChg>
      </pc:sldChg>
      <pc:sldChg chg="addSp modSp mod">
        <pc:chgData name="Bill Heath" userId="e5502471a9019beb" providerId="LiveId" clId="{F806632F-7A2C-4B47-BC9D-54BDD4DB41E0}" dt="2020-12-20T12:42:59.812" v="1468" actId="1076"/>
        <pc:sldMkLst>
          <pc:docMk/>
          <pc:sldMk cId="238768681" sldId="288"/>
        </pc:sldMkLst>
        <pc:spChg chg="mod">
          <ac:chgData name="Bill Heath" userId="e5502471a9019beb" providerId="LiveId" clId="{F806632F-7A2C-4B47-BC9D-54BDD4DB41E0}" dt="2020-12-20T01:08:48.423" v="445" actId="14100"/>
          <ac:spMkLst>
            <pc:docMk/>
            <pc:sldMk cId="238768681" sldId="288"/>
            <ac:spMk id="4" creationId="{A3895C24-1EB0-4420-8A9F-D079735C409C}"/>
          </ac:spMkLst>
        </pc:spChg>
        <pc:spChg chg="mod">
          <ac:chgData name="Bill Heath" userId="e5502471a9019beb" providerId="LiveId" clId="{F806632F-7A2C-4B47-BC9D-54BDD4DB41E0}" dt="2020-12-20T01:06:27.599" v="309" actId="1076"/>
          <ac:spMkLst>
            <pc:docMk/>
            <pc:sldMk cId="238768681" sldId="288"/>
            <ac:spMk id="5" creationId="{EA707892-92C5-4C1E-B8B9-D11D2AD17697}"/>
          </ac:spMkLst>
        </pc:spChg>
        <pc:spChg chg="mod">
          <ac:chgData name="Bill Heath" userId="e5502471a9019beb" providerId="LiveId" clId="{F806632F-7A2C-4B47-BC9D-54BDD4DB41E0}" dt="2020-12-20T12:32:51.605" v="1253" actId="6549"/>
          <ac:spMkLst>
            <pc:docMk/>
            <pc:sldMk cId="238768681" sldId="288"/>
            <ac:spMk id="7" creationId="{38BDE3FD-2F8B-4F49-A51A-68FB0E7D3545}"/>
          </ac:spMkLst>
        </pc:spChg>
        <pc:spChg chg="mod">
          <ac:chgData name="Bill Heath" userId="e5502471a9019beb" providerId="LiveId" clId="{F806632F-7A2C-4B47-BC9D-54BDD4DB41E0}" dt="2020-12-20T12:33:05.086" v="1261" actId="6549"/>
          <ac:spMkLst>
            <pc:docMk/>
            <pc:sldMk cId="238768681" sldId="288"/>
            <ac:spMk id="8" creationId="{A9963630-D580-41E5-9C49-A28F7275990F}"/>
          </ac:spMkLst>
        </pc:spChg>
        <pc:spChg chg="mod">
          <ac:chgData name="Bill Heath" userId="e5502471a9019beb" providerId="LiveId" clId="{F806632F-7A2C-4B47-BC9D-54BDD4DB41E0}" dt="2020-12-20T01:10:43.027" v="530" actId="20577"/>
          <ac:spMkLst>
            <pc:docMk/>
            <pc:sldMk cId="238768681" sldId="288"/>
            <ac:spMk id="16" creationId="{4EA762D3-0076-48A9-AF70-785740EDD889}"/>
          </ac:spMkLst>
        </pc:spChg>
        <pc:spChg chg="mod">
          <ac:chgData name="Bill Heath" userId="e5502471a9019beb" providerId="LiveId" clId="{F806632F-7A2C-4B47-BC9D-54BDD4DB41E0}" dt="2020-12-20T01:10:55.837" v="563" actId="20577"/>
          <ac:spMkLst>
            <pc:docMk/>
            <pc:sldMk cId="238768681" sldId="288"/>
            <ac:spMk id="17" creationId="{7A8013E4-B899-419E-800F-65A19B4FD17D}"/>
          </ac:spMkLst>
        </pc:spChg>
        <pc:spChg chg="add mod">
          <ac:chgData name="Bill Heath" userId="e5502471a9019beb" providerId="LiveId" clId="{F806632F-7A2C-4B47-BC9D-54BDD4DB41E0}" dt="2020-12-20T01:06:20.260" v="308" actId="688"/>
          <ac:spMkLst>
            <pc:docMk/>
            <pc:sldMk cId="238768681" sldId="288"/>
            <ac:spMk id="18" creationId="{C43AF56D-2567-4DBF-8EE9-0B9529F47571}"/>
          </ac:spMkLst>
        </pc:spChg>
        <pc:spChg chg="add mod">
          <ac:chgData name="Bill Heath" userId="e5502471a9019beb" providerId="LiveId" clId="{F806632F-7A2C-4B47-BC9D-54BDD4DB41E0}" dt="2020-12-20T01:06:03.098" v="306" actId="1076"/>
          <ac:spMkLst>
            <pc:docMk/>
            <pc:sldMk cId="238768681" sldId="288"/>
            <ac:spMk id="19" creationId="{AE92F816-CBD5-4BA3-A1E8-E0C6736FAF99}"/>
          </ac:spMkLst>
        </pc:spChg>
        <pc:spChg chg="add mod">
          <ac:chgData name="Bill Heath" userId="e5502471a9019beb" providerId="LiveId" clId="{F806632F-7A2C-4B47-BC9D-54BDD4DB41E0}" dt="2020-12-20T01:09:15.682" v="448" actId="1076"/>
          <ac:spMkLst>
            <pc:docMk/>
            <pc:sldMk cId="238768681" sldId="288"/>
            <ac:spMk id="20" creationId="{9B52DAAC-1D53-4895-B00A-78967F4E75AA}"/>
          </ac:spMkLst>
        </pc:spChg>
        <pc:spChg chg="add mod">
          <ac:chgData name="Bill Heath" userId="e5502471a9019beb" providerId="LiveId" clId="{F806632F-7A2C-4B47-BC9D-54BDD4DB41E0}" dt="2020-12-20T12:26:13.818" v="1246" actId="1076"/>
          <ac:spMkLst>
            <pc:docMk/>
            <pc:sldMk cId="238768681" sldId="288"/>
            <ac:spMk id="21" creationId="{B9C74BDF-3C41-4492-901F-386A85E1C9A9}"/>
          </ac:spMkLst>
        </pc:spChg>
        <pc:spChg chg="add mod">
          <ac:chgData name="Bill Heath" userId="e5502471a9019beb" providerId="LiveId" clId="{F806632F-7A2C-4B47-BC9D-54BDD4DB41E0}" dt="2020-12-20T12:33:32.219" v="1276" actId="1076"/>
          <ac:spMkLst>
            <pc:docMk/>
            <pc:sldMk cId="238768681" sldId="288"/>
            <ac:spMk id="22" creationId="{3DEE8734-A373-40A0-BE80-052AFAEFBA31}"/>
          </ac:spMkLst>
        </pc:spChg>
        <pc:spChg chg="add mod">
          <ac:chgData name="Bill Heath" userId="e5502471a9019beb" providerId="LiveId" clId="{F806632F-7A2C-4B47-BC9D-54BDD4DB41E0}" dt="2020-12-20T12:40:16.017" v="1414" actId="1076"/>
          <ac:spMkLst>
            <pc:docMk/>
            <pc:sldMk cId="238768681" sldId="288"/>
            <ac:spMk id="23" creationId="{55DCDFF5-F27B-4CC4-B86D-25E40E32D22E}"/>
          </ac:spMkLst>
        </pc:spChg>
        <pc:spChg chg="add mod">
          <ac:chgData name="Bill Heath" userId="e5502471a9019beb" providerId="LiveId" clId="{F806632F-7A2C-4B47-BC9D-54BDD4DB41E0}" dt="2020-12-20T12:42:59.812" v="1468" actId="1076"/>
          <ac:spMkLst>
            <pc:docMk/>
            <pc:sldMk cId="238768681" sldId="288"/>
            <ac:spMk id="24" creationId="{B277EF58-DD25-4D86-9A20-5CC43DB7906D}"/>
          </ac:spMkLst>
        </pc:spChg>
        <pc:picChg chg="mod">
          <ac:chgData name="Bill Heath" userId="e5502471a9019beb" providerId="LiveId" clId="{F806632F-7A2C-4B47-BC9D-54BDD4DB41E0}" dt="2020-12-20T12:42:56.776" v="1467" actId="1076"/>
          <ac:picMkLst>
            <pc:docMk/>
            <pc:sldMk cId="238768681" sldId="288"/>
            <ac:picMk id="13" creationId="{3BB182ED-EC4F-488E-A9BC-D6E46C2D4CC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2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05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45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D227B-7D9E-477A-8908-5C1E32AB7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0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81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2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01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5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50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0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7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48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1CCF0-7B95-4755-8FF8-86414296B6B0}"/>
              </a:ext>
            </a:extLst>
          </p:cNvPr>
          <p:cNvSpPr txBox="1"/>
          <p:nvPr/>
        </p:nvSpPr>
        <p:spPr>
          <a:xfrm>
            <a:off x="4905114" y="0"/>
            <a:ext cx="7286885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Trust and Obey </a:t>
            </a:r>
            <a:r>
              <a:rPr lang="en-US" sz="1200" b="1" dirty="0">
                <a:solidFill>
                  <a:prstClr val="white"/>
                </a:solidFill>
                <a:latin typeface="Rockwell" panose="02060603020205020403"/>
              </a:rPr>
              <a:t>b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  John </a:t>
            </a:r>
            <a:r>
              <a:rPr kumimoji="0" lang="en-US" sz="1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Sammis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 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D.L. Moody/</a:t>
            </a:r>
            <a:r>
              <a:rPr lang="en-US" sz="1200" dirty="0" err="1">
                <a:solidFill>
                  <a:prstClr val="white"/>
                </a:solidFill>
                <a:latin typeface="Rockwell" panose="02060603020205020403"/>
              </a:rPr>
              <a:t>D.Towner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/Young Man/J. </a:t>
            </a:r>
            <a:r>
              <a:rPr lang="en-US" sz="1200" dirty="0" err="1">
                <a:solidFill>
                  <a:prstClr val="white"/>
                </a:solidFill>
                <a:latin typeface="Rockwell" panose="02060603020205020403"/>
              </a:rPr>
              <a:t>Sammis</a:t>
            </a:r>
            <a:r>
              <a:rPr lang="en-US" sz="1200" dirty="0">
                <a:solidFill>
                  <a:prstClr val="white"/>
                </a:solidFill>
                <a:latin typeface="Rockwell" panose="02060603020205020403"/>
              </a:rPr>
              <a:t>/D. Towner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148BBB-60D0-4F74-A461-84176069EFC6}"/>
              </a:ext>
            </a:extLst>
          </p:cNvPr>
          <p:cNvSpPr txBox="1"/>
          <p:nvPr/>
        </p:nvSpPr>
        <p:spPr>
          <a:xfrm>
            <a:off x="5210175" y="514350"/>
            <a:ext cx="64936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effectLst/>
                <a:latin typeface="Arial" panose="020B0604020202020204" pitchFamily="34" charset="0"/>
              </a:rPr>
              <a:t>When we walk with the Lord,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In the light of His word,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What a glory He sheds on our way!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Let us do His good will;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He abides with us still,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And with all who will trust and obey.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Trust and obey, for there's no other way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To be happy in Jesus, but to trust and obey.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Not a burden we bear,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Not a sorrow we share,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But our toil He doth richly repay;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Not a grief or a loss,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Not a frown or a cross,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But is blest if we trust and obey.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Trust and obey, for there's no other way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To be happy in Jesus, but to trust and obey.</a:t>
            </a:r>
            <a:endParaRPr lang="en-US" sz="2400" dirty="0"/>
          </a:p>
        </p:txBody>
      </p:sp>
      <p:pic>
        <p:nvPicPr>
          <p:cNvPr id="1026" name="Picture 2" descr="Image result for Trust and Obey Hymn Lyrics">
            <a:extLst>
              <a:ext uri="{FF2B5EF4-FFF2-40B4-BE49-F238E27FC236}">
                <a16:creationId xmlns:a16="http://schemas.microsoft.com/office/drawing/2014/main" id="{50944033-7787-463C-B9F1-E3BCBA55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0" y="146731"/>
            <a:ext cx="4590144" cy="30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66293FF-F639-49CF-904D-F7AFB2217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5349580"/>
            <a:ext cx="2971801" cy="13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0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1CCF0-7B95-4755-8FF8-86414296B6B0}"/>
              </a:ext>
            </a:extLst>
          </p:cNvPr>
          <p:cNvSpPr txBox="1"/>
          <p:nvPr/>
        </p:nvSpPr>
        <p:spPr>
          <a:xfrm>
            <a:off x="120889" y="-1"/>
            <a:ext cx="11920888" cy="678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But we never can prove,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The delights of His love,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Until all on the altar we lay;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For the favor He shows,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And the joy He bestows,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Are for them who will trust and obey.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Trust and obey, for there's no other way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To be happy in Jesus, but to trust and obey.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Then in fellowship sweet,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We will sit at His feet,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Or we'll walk by His side in the way;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What He says we will do,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Where He sends we will go,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Never fear, only trust and obey.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Trust and obey, for there's no other way</a:t>
            </a:r>
            <a:br>
              <a:rPr lang="en-US" sz="2400" dirty="0"/>
            </a:br>
            <a:r>
              <a:rPr lang="en-US" sz="2400" b="0" i="0" dirty="0">
                <a:effectLst/>
                <a:latin typeface="Arial" panose="020B0604020202020204" pitchFamily="34" charset="0"/>
              </a:rPr>
              <a:t>To be happy in Jesus, but to trust and obey.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D10B2D79-E62C-43D5-883A-C0572615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80974"/>
            <a:ext cx="35528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ABFBBD9B-C3B9-45DF-B377-C1365B2A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91" y="4152219"/>
            <a:ext cx="3493814" cy="23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16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43604-EEA4-4636-BB26-74559BD8E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714" y="0"/>
            <a:ext cx="11714388" cy="6694399"/>
          </a:xfrm>
        </p:spPr>
        <p:txBody>
          <a:bodyPr>
            <a:no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Plymoth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pilgrim pastors, MINISTERS, REVERENDS and ministers are solid rock or shifting sands  (Matthew 7)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 rock Foundations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1608-1620   Pastor John Robinson 		puritan/Separatist   Founder and spiritual father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1608-1658   Elder William Brewster	  	Separatist   Faithful until death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SHIFTING SAND TIMES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1623-1624   Minister William Morrell   ordained-Church of England    No clerical duties (wrote Latin poetry)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1624-1625   Minister John Lyford	     ordained-Church of England   Opportunist &amp; sexual misconduct   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(pilgrims believed ordination must be by the church he would serve, not a bishop or church hierarchy)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1625 	       Minister  Rogers	Isaac Allerton brought	YOUNG, crazed, without church sending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 rock continuance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1629-1636   Minister Ralph Smith (teacher)   Separatist rejected by Salem        Prayer ministry - teacher Roger Williams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(came by way of Mass Bay Colony)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1634-1635   Reverend Roger Williams               godly, zealous, teaching well approved          Church for saved, baptism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temporary SHIFTING SAND TIMES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1636   	       minister Glover – sick and died in England.  	          Sought by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EDward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Winslow in England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1636      	       Minister John Norton 1 year – moved to richer church       brought by Edward Winslow from England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 rock continuance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1637-1655   minister John Rayner   		Pilgrims well pleased 	served 18 years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1638-1641   Minister  Charles Chauncy   	Baptism by immersion-Bradford ok, except too cold weather              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(2</a:t>
            </a:r>
            <a:r>
              <a:rPr lang="en-US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president of Harvard College, 1654 to 1671)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99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F176-B926-4C06-9665-DCF81B038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779" y="136963"/>
            <a:ext cx="11613931" cy="662153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 The Beginning - god – created - the heaven - and the earth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749D1-9229-43B5-8BC8-584BA6E90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90" y="726856"/>
            <a:ext cx="11603420" cy="66215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Genesis is the book of firsts and a solid foundation to obey God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FBE4367-66C6-49D3-9BAD-0534C5923379}"/>
              </a:ext>
            </a:extLst>
          </p:cNvPr>
          <p:cNvSpPr txBox="1">
            <a:spLocks/>
          </p:cNvSpPr>
          <p:nvPr/>
        </p:nvSpPr>
        <p:spPr>
          <a:xfrm>
            <a:off x="180975" y="1651976"/>
            <a:ext cx="11849099" cy="48400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8pPr>
            <a:lvl9pPr indent="0" algn="ctr" defTabSz="914400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aseline="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Lessons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							    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Scripture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1. Eternity past and heavenly rebellion (time begins)		1:1-2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2. Evening and Morning (6-24 hours days), and the Sabbath 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DAFC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1:3-2:3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3. Seed, Man and Woman (details of chapter 1, days 3&amp;6)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DAFC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2:4-2:25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4. Sin and Redemption (Adam and Eve)					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5-6. Religion and Relation (Cain and Abel)	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4:1-6:13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7-9. Flood (Noah, the Ark, and the Great Flood)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6:14-9:17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10-11. Tower of Babel (Noah’s 3 sons and Nimrod)			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9:18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ABDAFC">
                    <a:lumMod val="75000"/>
                  </a:srgb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12. A Chosen People, Land, and Nation (Abraham)		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BE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067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3BB182ED-EC4F-488E-A9BC-D6E46C2D4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11202" r="2422" b="6980"/>
          <a:stretch/>
        </p:blipFill>
        <p:spPr>
          <a:xfrm>
            <a:off x="321615" y="10"/>
            <a:ext cx="11563354" cy="6857990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EAA7DCE-362E-49A0-A07D-3BFA19E39FB0}"/>
              </a:ext>
            </a:extLst>
          </p:cNvPr>
          <p:cNvSpPr/>
          <p:nvPr/>
        </p:nvSpPr>
        <p:spPr>
          <a:xfrm>
            <a:off x="6572250" y="1647825"/>
            <a:ext cx="838200" cy="4616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895C24-1EB0-4420-8A9F-D079735C409C}"/>
              </a:ext>
            </a:extLst>
          </p:cNvPr>
          <p:cNvSpPr/>
          <p:nvPr/>
        </p:nvSpPr>
        <p:spPr>
          <a:xfrm>
            <a:off x="4900790" y="3810000"/>
            <a:ext cx="1261884" cy="11811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707892-92C5-4C1E-B8B9-D11D2AD17697}"/>
              </a:ext>
            </a:extLst>
          </p:cNvPr>
          <p:cNvSpPr/>
          <p:nvPr/>
        </p:nvSpPr>
        <p:spPr>
          <a:xfrm>
            <a:off x="9859666" y="4551831"/>
            <a:ext cx="685800" cy="5429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20F79-23C2-47EB-8E02-75F63DBE5D3E}"/>
              </a:ext>
            </a:extLst>
          </p:cNvPr>
          <p:cNvSpPr txBox="1"/>
          <p:nvPr/>
        </p:nvSpPr>
        <p:spPr>
          <a:xfrm>
            <a:off x="9826326" y="5133975"/>
            <a:ext cx="521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DE3FD-2F8B-4F49-A51A-68FB0E7D3545}"/>
              </a:ext>
            </a:extLst>
          </p:cNvPr>
          <p:cNvSpPr txBox="1"/>
          <p:nvPr/>
        </p:nvSpPr>
        <p:spPr>
          <a:xfrm>
            <a:off x="6572250" y="1219795"/>
            <a:ext cx="2954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Haran (70-75 years)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63630-D580-41E5-9C49-A28F7275990F}"/>
              </a:ext>
            </a:extLst>
          </p:cNvPr>
          <p:cNvSpPr txBox="1"/>
          <p:nvPr/>
        </p:nvSpPr>
        <p:spPr>
          <a:xfrm>
            <a:off x="5941308" y="452944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Canaan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BB1EB-90BB-4227-A2A6-C3EBA0E41904}"/>
              </a:ext>
            </a:extLst>
          </p:cNvPr>
          <p:cNvSpPr/>
          <p:nvPr/>
        </p:nvSpPr>
        <p:spPr>
          <a:xfrm>
            <a:off x="8591550" y="304800"/>
            <a:ext cx="1352550" cy="46166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6B4EA1-9445-4018-B228-C6E342B606A6}"/>
              </a:ext>
            </a:extLst>
          </p:cNvPr>
          <p:cNvSpPr/>
          <p:nvPr/>
        </p:nvSpPr>
        <p:spPr>
          <a:xfrm>
            <a:off x="7954598" y="3810000"/>
            <a:ext cx="1295400" cy="35748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11A9DF-E8D3-42E0-AF3B-B559DE8D306A}"/>
              </a:ext>
            </a:extLst>
          </p:cNvPr>
          <p:cNvSpPr txBox="1"/>
          <p:nvPr/>
        </p:nvSpPr>
        <p:spPr>
          <a:xfrm>
            <a:off x="8563745" y="-78427"/>
            <a:ext cx="149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Mt Ararat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3350A-19CF-4341-9F6C-4E9443E40F6A}"/>
              </a:ext>
            </a:extLst>
          </p:cNvPr>
          <p:cNvSpPr txBox="1"/>
          <p:nvPr/>
        </p:nvSpPr>
        <p:spPr>
          <a:xfrm>
            <a:off x="7085531" y="3429000"/>
            <a:ext cx="1329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Babylon</a:t>
            </a:r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4EA762D3-0076-48A9-AF70-785740EDD889}"/>
              </a:ext>
            </a:extLst>
          </p:cNvPr>
          <p:cNvSpPr/>
          <p:nvPr/>
        </p:nvSpPr>
        <p:spPr>
          <a:xfrm rot="16200000" flipH="1">
            <a:off x="5865170" y="-1374429"/>
            <a:ext cx="461666" cy="11563353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highlight>
                  <a:srgbClr val="0000FF"/>
                </a:highlight>
              </a:rPr>
              <a:t>                      West - East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7A8013E4-B899-419E-800F-65A19B4FD17D}"/>
              </a:ext>
            </a:extLst>
          </p:cNvPr>
          <p:cNvSpPr/>
          <p:nvPr/>
        </p:nvSpPr>
        <p:spPr>
          <a:xfrm flipH="1">
            <a:off x="5627044" y="0"/>
            <a:ext cx="461666" cy="6857990"/>
          </a:xfrm>
          <a:prstGeom prst="up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highlight>
                  <a:srgbClr val="0000FF"/>
                </a:highlight>
              </a:rPr>
              <a:t>                                  North – South       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43AF56D-2567-4DBF-8EE9-0B9529F47571}"/>
              </a:ext>
            </a:extLst>
          </p:cNvPr>
          <p:cNvSpPr/>
          <p:nvPr/>
        </p:nvSpPr>
        <p:spPr>
          <a:xfrm rot="12945760">
            <a:off x="9285987" y="3796571"/>
            <a:ext cx="978408" cy="5608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E92F816-CBD5-4BA3-A1E8-E0C6736FAF99}"/>
              </a:ext>
            </a:extLst>
          </p:cNvPr>
          <p:cNvSpPr/>
          <p:nvPr/>
        </p:nvSpPr>
        <p:spPr>
          <a:xfrm rot="8543600">
            <a:off x="5547619" y="153860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B52DAAC-1D53-4895-B00A-78967F4E75AA}"/>
              </a:ext>
            </a:extLst>
          </p:cNvPr>
          <p:cNvSpPr/>
          <p:nvPr/>
        </p:nvSpPr>
        <p:spPr>
          <a:xfrm rot="6646984">
            <a:off x="4623664" y="3528466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C74BDF-3C41-4492-901F-386A85E1C9A9}"/>
              </a:ext>
            </a:extLst>
          </p:cNvPr>
          <p:cNvSpPr/>
          <p:nvPr/>
        </p:nvSpPr>
        <p:spPr>
          <a:xfrm>
            <a:off x="2782914" y="4923830"/>
            <a:ext cx="682580" cy="576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EE8734-A373-40A0-BE80-052AFAEFBA31}"/>
              </a:ext>
            </a:extLst>
          </p:cNvPr>
          <p:cNvSpPr txBox="1"/>
          <p:nvPr/>
        </p:nvSpPr>
        <p:spPr>
          <a:xfrm>
            <a:off x="1613329" y="4868685"/>
            <a:ext cx="109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Egypt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5DCDFF5-F27B-4CC4-B86D-25E40E32D22E}"/>
              </a:ext>
            </a:extLst>
          </p:cNvPr>
          <p:cNvSpPr/>
          <p:nvPr/>
        </p:nvSpPr>
        <p:spPr>
          <a:xfrm rot="10800000">
            <a:off x="3171765" y="448673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77EF58-DD25-4D86-9A20-5CC43DB7906D}"/>
              </a:ext>
            </a:extLst>
          </p:cNvPr>
          <p:cNvSpPr txBox="1"/>
          <p:nvPr/>
        </p:nvSpPr>
        <p:spPr>
          <a:xfrm>
            <a:off x="1026877" y="874925"/>
            <a:ext cx="3237874" cy="830997"/>
          </a:xfrm>
          <a:prstGeom prst="rect">
            <a:avLst/>
          </a:prstGeom>
          <a:noFill/>
          <a:ln w="57150">
            <a:solidFill>
              <a:schemeClr val="bg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Abraham’s Journey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Genesis 12</a:t>
            </a:r>
          </a:p>
        </p:txBody>
      </p:sp>
    </p:spTree>
    <p:extLst>
      <p:ext uri="{BB962C8B-B14F-4D97-AF65-F5344CB8AC3E}">
        <p14:creationId xmlns:p14="http://schemas.microsoft.com/office/powerpoint/2010/main" val="23876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D8356F-4B38-4C9F-872A-B9005C6C78B9}"/>
              </a:ext>
            </a:extLst>
          </p:cNvPr>
          <p:cNvSpPr txBox="1"/>
          <p:nvPr/>
        </p:nvSpPr>
        <p:spPr>
          <a:xfrm>
            <a:off x="5781674" y="374766"/>
            <a:ext cx="62579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Our Father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Abraham (Romans 4:12)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7 locations:  Faith moves 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 sins:  growing in obedience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 altars:  worshipping God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12:1-3 Abram’s Call (sin 1 &amp; 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Ur-Haran (father dies, 75 </a:t>
            </a:r>
            <a:r>
              <a:rPr lang="en-US" sz="2400" dirty="0" err="1">
                <a:solidFill>
                  <a:prstClr val="white"/>
                </a:solidFill>
                <a:latin typeface="Rockwell" panose="02060603020205020403"/>
              </a:rPr>
              <a:t>yrs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old)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Acts 7:2-3 (430 years begin, Gal 3:17)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12:4-10  Abram’s altars  (Praise &amp; Prayer)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Rockwell" panose="02060603020205020403"/>
              </a:rPr>
              <a:t>   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Shechem, plain of </a:t>
            </a:r>
            <a:r>
              <a:rPr lang="en-US" sz="2400" dirty="0" err="1">
                <a:solidFill>
                  <a:prstClr val="white"/>
                </a:solidFill>
                <a:latin typeface="Rockwell" panose="02060603020205020403"/>
              </a:rPr>
              <a:t>Moreh</a:t>
            </a: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, Bethel, Ai, south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Hebrews 11:8-19 (strangers &amp; pilgrims)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12:11-20 Sarai submits (sin 3) in Egypt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    1 Peter 3:1-7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AA2B91F-CBF7-48B5-9B35-AB6EA967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2" y="238593"/>
            <a:ext cx="5308483" cy="63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9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4252232" y="1349616"/>
            <a:ext cx="76635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Last Sunday of 2020 - New Beginnings in 2021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Remember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Genesis 1-12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F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oundations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our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world belief system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Remember the Pilgrim Fathers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Foundations for our nation, the U.S.A.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6807C-240F-457D-B080-D5CBBE2CDC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54" y="3690258"/>
            <a:ext cx="3553919" cy="271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A76B36-E3E8-4842-91E8-C5E6143B3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t="23764" r="15419" b="13473"/>
          <a:stretch/>
        </p:blipFill>
        <p:spPr bwMode="auto">
          <a:xfrm>
            <a:off x="372010" y="338398"/>
            <a:ext cx="3553919" cy="28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79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956</Words>
  <Application>Microsoft Office PowerPoint</Application>
  <PresentationFormat>Widescreen</PresentationFormat>
  <Paragraphs>57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        Plymoth pilgrim pastors, MINISTERS, REVERENDS and ministers are solid rock or shifting sands  (Matthew 7)  Solid rock Foundations  1. 1608-1620   Pastor John Robinson   puritan/Separatist   Founder and spiritual father 2. 1608-1658   Elder William Brewster    Separatist   Faithful until death  temporary SHIFTING SAND TIMES 3. 1623-1624   Minister William Morrell   ordained-Church of England    No clerical duties (wrote Latin poetry) 4. 1624-1625   Minister John Lyford      ordained-Church of England   Opportunist &amp; sexual misconduct                (pilgrims believed ordination must be by the church he would serve, not a bishop or church hierarchy) 5. 1625         Minister  Rogers Isaac Allerton brought YOUNG, crazed, without church sending  Solid rock continuance 6. 1629-1636   Minister Ralph Smith (teacher)   Separatist rejected by Salem        Prayer ministry - teacher Roger Williams             (came by way of Mass Bay Colony) 7. 1634-1635   Reverend Roger Williams               godly, zealous, teaching well approved          Church for saved, baptism  temporary SHIFTING SAND TIMES 8. 1636           minister Glover – sick and died in England.             Sought by EDward Winslow in England 9. 1636              Minister John Norton 1 year – moved to richer church       brought by Edward Winslow from England  SOLID rock continuance 10. 1637-1655   minister John Rayner     Pilgrims well pleased  served 18 years 11. 1638-1641   Minister  Charles Chauncy    Baptism by immersion-Bradford ok, except too cold weather                           (2nd president of Harvard College, 1654 to 1671)</vt:lpstr>
      <vt:lpstr>In The Beginning - god – created - the heaven - and the earth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2</cp:revision>
  <cp:lastPrinted>2020-12-14T21:38:01Z</cp:lastPrinted>
  <dcterms:created xsi:type="dcterms:W3CDTF">2020-12-07T02:43:11Z</dcterms:created>
  <dcterms:modified xsi:type="dcterms:W3CDTF">2020-12-20T12:46:12Z</dcterms:modified>
</cp:coreProperties>
</file>