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  <p:sldMasterId id="2147483873" r:id="rId2"/>
  </p:sldMasterIdLst>
  <p:notesMasterIdLst>
    <p:notesMasterId r:id="rId5"/>
  </p:notesMasterIdLst>
  <p:sldIdLst>
    <p:sldId id="372" r:id="rId3"/>
    <p:sldId id="373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5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14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04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10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46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9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22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73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6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47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April 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24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Hebrews12:1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1 Cor 3:11-15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52882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538883"/>
            <a:ext cx="6529553" cy="22467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The Death and Resurrection of Jesus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with Jesus at the Tomb (John 20:1-18)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#3 – Enoch’s Faith &amp; taken up (Heb 11:5-6, Gen 5:21-24)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#4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29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53456"/>
            <a:ext cx="12029440" cy="67095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Abel’s Faith &amp; Innocent Blood (Hebrews 11:4)</a:t>
            </a:r>
            <a:endParaRPr kumimoji="0" lang="en-US" sz="24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Time:  &lt;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3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870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BC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(Seth born when Adam 130, Gen 5:3)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Place: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East of the Garden of Eden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People: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Cain &gt; Enoch &gt; Lamech.   Abel (innocent).   Seth &gt; Enos.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Division:  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:1-15  The murder of Abel by brother Cain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4:16-24 Cain’s culture is immoral - no God (humanism)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	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4:25-26 Mankind calls upon the LORD (Seth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&amp; Enos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Shadow of Jesus: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Acceptable sacrifice of a sheep, in violence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               and blood (John 1:29,  Is 53, Ps 22)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>
              <a:solidFill>
                <a:srgbClr val="FFFFFF">
                  <a:lumMod val="95000"/>
                </a:srgbClr>
              </a:solidFill>
              <a:highlight>
                <a:srgbClr val="800080"/>
              </a:highlight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Beginnings:  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person angry at the LORD (vs 3-7)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Murder (vs 8), 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city,/government (vs 17), 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polygamy (vs 19)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family business/commerce (20-22:  herds, music, mines, military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weapons &amp; tools), 1</a:t>
            </a:r>
            <a:r>
              <a:rPr lang="en-US" sz="2400" baseline="300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st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poetry &amp; mockery of the LORD (vs 23-24)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Repeat after the flood (Genesis 10-11) until the end ( Rev 17-18)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Decision: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 I following the way of Cain or the way of Abel?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            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pic>
        <p:nvPicPr>
          <p:cNvPr id="13" name="Picture 2" descr="Image result for Genesis 4">
            <a:extLst>
              <a:ext uri="{FF2B5EF4-FFF2-40B4-BE49-F238E27FC236}">
                <a16:creationId xmlns:a16="http://schemas.microsoft.com/office/drawing/2014/main" id="{FD2DD347-76EF-F7C8-82A5-660DA6B07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143" y="1421765"/>
            <a:ext cx="37242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Genesis 4 cain killed">
            <a:extLst>
              <a:ext uri="{FF2B5EF4-FFF2-40B4-BE49-F238E27FC236}">
                <a16:creationId xmlns:a16="http://schemas.microsoft.com/office/drawing/2014/main" id="{C04BF8CE-BEB9-D465-F908-9ED537A3E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663" y="4631055"/>
            <a:ext cx="3724275" cy="2089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1639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43568</TotalTime>
  <Words>372</Words>
  <Application>Microsoft Office PowerPoint</Application>
  <PresentationFormat>Widescreen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1_Theme1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1340</cp:revision>
  <cp:lastPrinted>2024-04-10T20:02:48Z</cp:lastPrinted>
  <dcterms:created xsi:type="dcterms:W3CDTF">2013-07-15T20:26:40Z</dcterms:created>
  <dcterms:modified xsi:type="dcterms:W3CDTF">2024-04-11T01:28:02Z</dcterms:modified>
</cp:coreProperties>
</file>