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sldIdLst>
    <p:sldId id="266" r:id="rId2"/>
    <p:sldId id="265" r:id="rId3"/>
    <p:sldId id="269" r:id="rId4"/>
    <p:sldId id="271" r:id="rId5"/>
    <p:sldId id="262" r:id="rId6"/>
    <p:sldId id="270" r:id="rId7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7D8130-302E-4701-918A-5C26547D2CAC}" v="39" dt="2020-11-15T00:29:34.2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Heath" userId="e5502471a9019beb" providerId="LiveId" clId="{F87D8130-302E-4701-918A-5C26547D2CAC}"/>
    <pc:docChg chg="undo custSel mod addSld delSld modSld sldOrd">
      <pc:chgData name="Bill Heath" userId="e5502471a9019beb" providerId="LiveId" clId="{F87D8130-302E-4701-918A-5C26547D2CAC}" dt="2020-11-15T01:34:22.514" v="4075" actId="1035"/>
      <pc:docMkLst>
        <pc:docMk/>
      </pc:docMkLst>
      <pc:sldChg chg="modSp del mod">
        <pc:chgData name="Bill Heath" userId="e5502471a9019beb" providerId="LiveId" clId="{F87D8130-302E-4701-918A-5C26547D2CAC}" dt="2020-10-31T13:04:16.029" v="638" actId="2696"/>
        <pc:sldMkLst>
          <pc:docMk/>
          <pc:sldMk cId="2128734408" sldId="261"/>
        </pc:sldMkLst>
        <pc:spChg chg="mod">
          <ac:chgData name="Bill Heath" userId="e5502471a9019beb" providerId="LiveId" clId="{F87D8130-302E-4701-918A-5C26547D2CAC}" dt="2020-10-31T13:00:17.723" v="544" actId="27636"/>
          <ac:spMkLst>
            <pc:docMk/>
            <pc:sldMk cId="2128734408" sldId="261"/>
            <ac:spMk id="2" creationId="{449FF176-B926-4C06-9665-DCF81B0381E4}"/>
          </ac:spMkLst>
        </pc:spChg>
        <pc:spChg chg="mod">
          <ac:chgData name="Bill Heath" userId="e5502471a9019beb" providerId="LiveId" clId="{F87D8130-302E-4701-918A-5C26547D2CAC}" dt="2020-10-31T13:04:04.925" v="637" actId="6549"/>
          <ac:spMkLst>
            <pc:docMk/>
            <pc:sldMk cId="2128734408" sldId="261"/>
            <ac:spMk id="4" creationId="{FFBE4367-66C6-49D3-9BAD-0534C5923379}"/>
          </ac:spMkLst>
        </pc:spChg>
      </pc:sldChg>
      <pc:sldChg chg="addSp delSp modSp new mod setBg">
        <pc:chgData name="Bill Heath" userId="e5502471a9019beb" providerId="LiveId" clId="{F87D8130-302E-4701-918A-5C26547D2CAC}" dt="2020-11-15T01:30:01.168" v="4053" actId="6549"/>
        <pc:sldMkLst>
          <pc:docMk/>
          <pc:sldMk cId="3833108246" sldId="262"/>
        </pc:sldMkLst>
        <pc:spChg chg="del">
          <ac:chgData name="Bill Heath" userId="e5502471a9019beb" providerId="LiveId" clId="{F87D8130-302E-4701-918A-5C26547D2CAC}" dt="2020-10-31T01:49:21.092" v="422" actId="26606"/>
          <ac:spMkLst>
            <pc:docMk/>
            <pc:sldMk cId="3833108246" sldId="262"/>
            <ac:spMk id="2" creationId="{CF7509D7-4551-439C-BBA8-E92E1AB96FA7}"/>
          </ac:spMkLst>
        </pc:spChg>
        <pc:spChg chg="add mod">
          <ac:chgData name="Bill Heath" userId="e5502471a9019beb" providerId="LiveId" clId="{F87D8130-302E-4701-918A-5C26547D2CAC}" dt="2020-11-15T01:30:01.168" v="4053" actId="6549"/>
          <ac:spMkLst>
            <pc:docMk/>
            <pc:sldMk cId="3833108246" sldId="262"/>
            <ac:spMk id="2" creationId="{D4CA2F10-E663-4938-839B-D5C4860A1926}"/>
          </ac:spMkLst>
        </pc:spChg>
        <pc:spChg chg="del">
          <ac:chgData name="Bill Heath" userId="e5502471a9019beb" providerId="LiveId" clId="{F87D8130-302E-4701-918A-5C26547D2CAC}" dt="2020-10-31T01:49:17.239" v="419"/>
          <ac:spMkLst>
            <pc:docMk/>
            <pc:sldMk cId="3833108246" sldId="262"/>
            <ac:spMk id="3" creationId="{93DB5B40-A4C0-4FCC-A26F-80F7927D5AF7}"/>
          </ac:spMkLst>
        </pc:spChg>
        <pc:spChg chg="add del">
          <ac:chgData name="Bill Heath" userId="e5502471a9019beb" providerId="LiveId" clId="{F87D8130-302E-4701-918A-5C26547D2CAC}" dt="2020-11-01T19:59:24.176" v="1530" actId="22"/>
          <ac:spMkLst>
            <pc:docMk/>
            <pc:sldMk cId="3833108246" sldId="262"/>
            <ac:spMk id="6" creationId="{BA38B6FD-9DE9-4B35-8CC2-B4A01BD3D3EF}"/>
          </ac:spMkLst>
        </pc:spChg>
        <pc:spChg chg="add del">
          <ac:chgData name="Bill Heath" userId="e5502471a9019beb" providerId="LiveId" clId="{F87D8130-302E-4701-918A-5C26547D2CAC}" dt="2020-11-01T19:59:29.841" v="1531" actId="478"/>
          <ac:spMkLst>
            <pc:docMk/>
            <pc:sldMk cId="3833108246" sldId="262"/>
            <ac:spMk id="7" creationId="{FD058A6F-933B-4858-9DEB-7095E98DD76F}"/>
          </ac:spMkLst>
        </pc:spChg>
        <pc:spChg chg="add del mod">
          <ac:chgData name="Bill Heath" userId="e5502471a9019beb" providerId="LiveId" clId="{F87D8130-302E-4701-918A-5C26547D2CAC}" dt="2020-11-01T20:00:36.394" v="1536" actId="478"/>
          <ac:spMkLst>
            <pc:docMk/>
            <pc:sldMk cId="3833108246" sldId="262"/>
            <ac:spMk id="8" creationId="{BF598AB0-C158-4B94-8314-748BBC34F2A5}"/>
          </ac:spMkLst>
        </pc:spChg>
        <pc:spChg chg="add del mod">
          <ac:chgData name="Bill Heath" userId="e5502471a9019beb" providerId="LiveId" clId="{F87D8130-302E-4701-918A-5C26547D2CAC}" dt="2020-11-01T20:00:28.443" v="1535" actId="478"/>
          <ac:spMkLst>
            <pc:docMk/>
            <pc:sldMk cId="3833108246" sldId="262"/>
            <ac:spMk id="10" creationId="{774B6187-1EB2-4BD5-B076-AB4AA5C63B09}"/>
          </ac:spMkLst>
        </pc:spChg>
        <pc:graphicFrameChg chg="add del mod">
          <ac:chgData name="Bill Heath" userId="e5502471a9019beb" providerId="LiveId" clId="{F87D8130-302E-4701-918A-5C26547D2CAC}" dt="2020-11-10T02:31:21.579" v="2791" actId="478"/>
          <ac:graphicFrameMkLst>
            <pc:docMk/>
            <pc:sldMk cId="3833108246" sldId="262"/>
            <ac:graphicFrameMk id="2" creationId="{65EBDBB0-37EE-4881-91AB-729485121990}"/>
          </ac:graphicFrameMkLst>
        </pc:graphicFrameChg>
        <pc:picChg chg="add mod ord modCrop">
          <ac:chgData name="Bill Heath" userId="e5502471a9019beb" providerId="LiveId" clId="{F87D8130-302E-4701-918A-5C26547D2CAC}" dt="2020-11-15T01:28:13.217" v="4044" actId="1035"/>
          <ac:picMkLst>
            <pc:docMk/>
            <pc:sldMk cId="3833108246" sldId="262"/>
            <ac:picMk id="3" creationId="{31DBBCE9-62C2-4C39-8BBF-C85E828527F2}"/>
          </ac:picMkLst>
        </pc:picChg>
        <pc:picChg chg="add del mod">
          <ac:chgData name="Bill Heath" userId="e5502471a9019beb" providerId="LiveId" clId="{F87D8130-302E-4701-918A-5C26547D2CAC}" dt="2020-11-01T20:03:18.265" v="1554" actId="478"/>
          <ac:picMkLst>
            <pc:docMk/>
            <pc:sldMk cId="3833108246" sldId="262"/>
            <ac:picMk id="4" creationId="{4413A005-13D3-4F7C-A280-6FCC7188A554}"/>
          </ac:picMkLst>
        </pc:picChg>
        <pc:picChg chg="add mod ord modCrop">
          <ac:chgData name="Bill Heath" userId="e5502471a9019beb" providerId="LiveId" clId="{F87D8130-302E-4701-918A-5C26547D2CAC}" dt="2020-11-15T01:28:27.453" v="4052" actId="1035"/>
          <ac:picMkLst>
            <pc:docMk/>
            <pc:sldMk cId="3833108246" sldId="262"/>
            <ac:picMk id="4" creationId="{E3DE4E16-2662-4978-B604-CF11CE875CBD}"/>
          </ac:picMkLst>
        </pc:picChg>
        <pc:picChg chg="add del mod">
          <ac:chgData name="Bill Heath" userId="e5502471a9019beb" providerId="LiveId" clId="{F87D8130-302E-4701-918A-5C26547D2CAC}" dt="2020-11-01T20:00:25.218" v="1534" actId="478"/>
          <ac:picMkLst>
            <pc:docMk/>
            <pc:sldMk cId="3833108246" sldId="262"/>
            <ac:picMk id="5" creationId="{ACF753FA-E823-488B-AB03-F4C62AF61A5C}"/>
          </ac:picMkLst>
        </pc:picChg>
        <pc:picChg chg="add mod">
          <ac:chgData name="Bill Heath" userId="e5502471a9019beb" providerId="LiveId" clId="{F87D8130-302E-4701-918A-5C26547D2CAC}" dt="2020-11-01T20:04:00.393" v="1565" actId="1038"/>
          <ac:picMkLst>
            <pc:docMk/>
            <pc:sldMk cId="3833108246" sldId="262"/>
            <ac:picMk id="12" creationId="{88C24094-7047-49BF-B85D-D6FF14159D01}"/>
          </ac:picMkLst>
        </pc:picChg>
      </pc:sldChg>
      <pc:sldChg chg="addSp modSp del mod">
        <pc:chgData name="Bill Heath" userId="e5502471a9019beb" providerId="LiveId" clId="{F87D8130-302E-4701-918A-5C26547D2CAC}" dt="2020-10-31T01:49:01.081" v="417" actId="47"/>
        <pc:sldMkLst>
          <pc:docMk/>
          <pc:sldMk cId="4043880293" sldId="262"/>
        </pc:sldMkLst>
        <pc:spChg chg="add mod">
          <ac:chgData name="Bill Heath" userId="e5502471a9019beb" providerId="LiveId" clId="{F87D8130-302E-4701-918A-5C26547D2CAC}" dt="2020-10-17T17:55:23.637" v="211" actId="207"/>
          <ac:spMkLst>
            <pc:docMk/>
            <pc:sldMk cId="4043880293" sldId="262"/>
            <ac:spMk id="6" creationId="{1D3705AF-5184-4439-9777-F0E6FC6DF193}"/>
          </ac:spMkLst>
        </pc:spChg>
        <pc:spChg chg="add mod">
          <ac:chgData name="Bill Heath" userId="e5502471a9019beb" providerId="LiveId" clId="{F87D8130-302E-4701-918A-5C26547D2CAC}" dt="2020-10-17T17:55:48.018" v="215" actId="1076"/>
          <ac:spMkLst>
            <pc:docMk/>
            <pc:sldMk cId="4043880293" sldId="262"/>
            <ac:spMk id="8" creationId="{318362A4-A415-429F-9D0D-BCE95BCC91F1}"/>
          </ac:spMkLst>
        </pc:spChg>
        <pc:spChg chg="add mod">
          <ac:chgData name="Bill Heath" userId="e5502471a9019beb" providerId="LiveId" clId="{F87D8130-302E-4701-918A-5C26547D2CAC}" dt="2020-10-17T17:56:24.221" v="219" actId="1076"/>
          <ac:spMkLst>
            <pc:docMk/>
            <pc:sldMk cId="4043880293" sldId="262"/>
            <ac:spMk id="10" creationId="{894EDF81-0472-470F-95A3-6E9A782D21C3}"/>
          </ac:spMkLst>
        </pc:spChg>
        <pc:picChg chg="mod">
          <ac:chgData name="Bill Heath" userId="e5502471a9019beb" providerId="LiveId" clId="{F87D8130-302E-4701-918A-5C26547D2CAC}" dt="2020-10-21T01:03:18.640" v="411" actId="1037"/>
          <ac:picMkLst>
            <pc:docMk/>
            <pc:sldMk cId="4043880293" sldId="262"/>
            <ac:picMk id="5" creationId="{F89947FC-84C4-400F-AAA6-FAE31A7AC74C}"/>
          </ac:picMkLst>
        </pc:picChg>
      </pc:sldChg>
      <pc:sldChg chg="modSp new del mod ord setBg">
        <pc:chgData name="Bill Heath" userId="e5502471a9019beb" providerId="LiveId" clId="{F87D8130-302E-4701-918A-5C26547D2CAC}" dt="2020-10-31T01:48:58.678" v="416" actId="47"/>
        <pc:sldMkLst>
          <pc:docMk/>
          <pc:sldMk cId="2417906283" sldId="263"/>
        </pc:sldMkLst>
        <pc:spChg chg="mod">
          <ac:chgData name="Bill Heath" userId="e5502471a9019beb" providerId="LiveId" clId="{F87D8130-302E-4701-918A-5C26547D2CAC}" dt="2020-10-17T17:52:29.231" v="188" actId="14100"/>
          <ac:spMkLst>
            <pc:docMk/>
            <pc:sldMk cId="2417906283" sldId="263"/>
            <ac:spMk id="2" creationId="{3E564D3C-9172-45DC-92AA-F968B6D95A8D}"/>
          </ac:spMkLst>
        </pc:spChg>
        <pc:spChg chg="mod">
          <ac:chgData name="Bill Heath" userId="e5502471a9019beb" providerId="LiveId" clId="{F87D8130-302E-4701-918A-5C26547D2CAC}" dt="2020-10-17T17:54:03.219" v="205" actId="1036"/>
          <ac:spMkLst>
            <pc:docMk/>
            <pc:sldMk cId="2417906283" sldId="263"/>
            <ac:spMk id="3" creationId="{85740C5D-0046-4214-8FDF-989269374541}"/>
          </ac:spMkLst>
        </pc:spChg>
      </pc:sldChg>
      <pc:sldChg chg="addSp delSp modSp add del mod setBg setClrOvrMap delDesignElem">
        <pc:chgData name="Bill Heath" userId="e5502471a9019beb" providerId="LiveId" clId="{F87D8130-302E-4701-918A-5C26547D2CAC}" dt="2020-11-01T19:59:02.281" v="1528" actId="47"/>
        <pc:sldMkLst>
          <pc:docMk/>
          <pc:sldMk cId="3397893631" sldId="263"/>
        </pc:sldMkLst>
        <pc:spChg chg="add del mod">
          <ac:chgData name="Bill Heath" userId="e5502471a9019beb" providerId="LiveId" clId="{F87D8130-302E-4701-918A-5C26547D2CAC}" dt="2020-10-31T01:53:39.316" v="444"/>
          <ac:spMkLst>
            <pc:docMk/>
            <pc:sldMk cId="3397893631" sldId="263"/>
            <ac:spMk id="3" creationId="{9E8A7935-547F-4238-99E1-DEB58B37B81F}"/>
          </ac:spMkLst>
        </pc:spChg>
        <pc:spChg chg="del mod">
          <ac:chgData name="Bill Heath" userId="e5502471a9019beb" providerId="LiveId" clId="{F87D8130-302E-4701-918A-5C26547D2CAC}" dt="2020-10-31T01:53:49.223" v="448" actId="478"/>
          <ac:spMkLst>
            <pc:docMk/>
            <pc:sldMk cId="3397893631" sldId="263"/>
            <ac:spMk id="7" creationId="{FD058A6F-933B-4858-9DEB-7095E98DD76F}"/>
          </ac:spMkLst>
        </pc:spChg>
        <pc:spChg chg="add mod">
          <ac:chgData name="Bill Heath" userId="e5502471a9019beb" providerId="LiveId" clId="{F87D8130-302E-4701-918A-5C26547D2CAC}" dt="2020-11-01T12:20:04.299" v="1527" actId="20577"/>
          <ac:spMkLst>
            <pc:docMk/>
            <pc:sldMk cId="3397893631" sldId="263"/>
            <ac:spMk id="8" creationId="{C94A6DAF-3A3E-4908-8480-4B8C87EAFC10}"/>
          </ac:spMkLst>
        </pc:spChg>
        <pc:spChg chg="add del">
          <ac:chgData name="Bill Heath" userId="e5502471a9019beb" providerId="LiveId" clId="{F87D8130-302E-4701-918A-5C26547D2CAC}" dt="2020-10-31T01:54:15.745" v="452" actId="26606"/>
          <ac:spMkLst>
            <pc:docMk/>
            <pc:sldMk cId="3397893631" sldId="263"/>
            <ac:spMk id="10" creationId="{25C3A624-B831-4230-BA1F-3289371669F5}"/>
          </ac:spMkLst>
        </pc:spChg>
        <pc:spChg chg="add del">
          <ac:chgData name="Bill Heath" userId="e5502471a9019beb" providerId="LiveId" clId="{F87D8130-302E-4701-918A-5C26547D2CAC}" dt="2020-10-31T01:54:48.190" v="454" actId="26606"/>
          <ac:spMkLst>
            <pc:docMk/>
            <pc:sldMk cId="3397893631" sldId="263"/>
            <ac:spMk id="11" creationId="{6981E6A2-4656-4CFE-9BF4-39D81EE2CA9B}"/>
          </ac:spMkLst>
        </pc:spChg>
        <pc:spChg chg="add del">
          <ac:chgData name="Bill Heath" userId="e5502471a9019beb" providerId="LiveId" clId="{F87D8130-302E-4701-918A-5C26547D2CAC}" dt="2020-10-31T13:00:07.342" v="542"/>
          <ac:spMkLst>
            <pc:docMk/>
            <pc:sldMk cId="3397893631" sldId="263"/>
            <ac:spMk id="16" creationId="{3F47E20B-1205-4238-A82B-90EF577F32D8}"/>
          </ac:spMkLst>
        </pc:spChg>
        <pc:spChg chg="add del">
          <ac:chgData name="Bill Heath" userId="e5502471a9019beb" providerId="LiveId" clId="{F87D8130-302E-4701-918A-5C26547D2CAC}" dt="2020-10-31T13:00:07.342" v="542"/>
          <ac:spMkLst>
            <pc:docMk/>
            <pc:sldMk cId="3397893631" sldId="263"/>
            <ac:spMk id="18" creationId="{D13567AC-EB9A-47A9-B6EC-B5BDB73B113C}"/>
          </ac:spMkLst>
        </pc:spChg>
        <pc:picChg chg="del">
          <ac:chgData name="Bill Heath" userId="e5502471a9019beb" providerId="LiveId" clId="{F87D8130-302E-4701-918A-5C26547D2CAC}" dt="2020-10-31T01:51:24.425" v="429" actId="478"/>
          <ac:picMkLst>
            <pc:docMk/>
            <pc:sldMk cId="3397893631" sldId="263"/>
            <ac:picMk id="5" creationId="{ACF753FA-E823-488B-AB03-F4C62AF61A5C}"/>
          </ac:picMkLst>
        </pc:picChg>
        <pc:picChg chg="add mod">
          <ac:chgData name="Bill Heath" userId="e5502471a9019beb" providerId="LiveId" clId="{F87D8130-302E-4701-918A-5C26547D2CAC}" dt="2020-10-31T13:05:23.671" v="645" actId="14100"/>
          <ac:picMkLst>
            <pc:docMk/>
            <pc:sldMk cId="3397893631" sldId="263"/>
            <ac:picMk id="6" creationId="{14896A9B-542B-4B9B-8750-F17B38CF1CD5}"/>
          </ac:picMkLst>
        </pc:picChg>
      </pc:sldChg>
      <pc:sldChg chg="addSp delSp modSp add mod ord setBg setClrOvrMap delDesignElem">
        <pc:chgData name="Bill Heath" userId="e5502471a9019beb" providerId="LiveId" clId="{F87D8130-302E-4701-918A-5C26547D2CAC}" dt="2020-11-08T02:34:39.839" v="2163" actId="115"/>
        <pc:sldMkLst>
          <pc:docMk/>
          <pc:sldMk cId="2277703439" sldId="264"/>
        </pc:sldMkLst>
        <pc:spChg chg="add mod">
          <ac:chgData name="Bill Heath" userId="e5502471a9019beb" providerId="LiveId" clId="{F87D8130-302E-4701-918A-5C26547D2CAC}" dt="2020-11-08T02:34:39.839" v="2163" actId="115"/>
          <ac:spMkLst>
            <pc:docMk/>
            <pc:sldMk cId="2277703439" sldId="264"/>
            <ac:spMk id="2" creationId="{1C960FD5-921A-432A-858E-9BCFA344E579}"/>
          </ac:spMkLst>
        </pc:spChg>
        <pc:spChg chg="add del mod">
          <ac:chgData name="Bill Heath" userId="e5502471a9019beb" providerId="LiveId" clId="{F87D8130-302E-4701-918A-5C26547D2CAC}" dt="2020-10-31T01:51:58.088" v="435" actId="478"/>
          <ac:spMkLst>
            <pc:docMk/>
            <pc:sldMk cId="2277703439" sldId="264"/>
            <ac:spMk id="6" creationId="{0344FDBC-342E-455B-8429-3B2CDA691947}"/>
          </ac:spMkLst>
        </pc:spChg>
        <pc:spChg chg="del mod ord">
          <ac:chgData name="Bill Heath" userId="e5502471a9019beb" providerId="LiveId" clId="{F87D8130-302E-4701-918A-5C26547D2CAC}" dt="2020-10-31T01:51:43.690" v="432" actId="26606"/>
          <ac:spMkLst>
            <pc:docMk/>
            <pc:sldMk cId="2277703439" sldId="264"/>
            <ac:spMk id="7" creationId="{FD058A6F-933B-4858-9DEB-7095E98DD76F}"/>
          </ac:spMkLst>
        </pc:spChg>
        <pc:spChg chg="add del mod">
          <ac:chgData name="Bill Heath" userId="e5502471a9019beb" providerId="LiveId" clId="{F87D8130-302E-4701-918A-5C26547D2CAC}" dt="2020-10-31T01:52:22.790" v="438" actId="478"/>
          <ac:spMkLst>
            <pc:docMk/>
            <pc:sldMk cId="2277703439" sldId="264"/>
            <ac:spMk id="9" creationId="{F1BD1061-B19C-496B-9E15-63C515343B0B}"/>
          </ac:spMkLst>
        </pc:spChg>
        <pc:spChg chg="add del">
          <ac:chgData name="Bill Heath" userId="e5502471a9019beb" providerId="LiveId" clId="{F87D8130-302E-4701-918A-5C26547D2CAC}" dt="2020-10-31T01:51:43.690" v="432" actId="26606"/>
          <ac:spMkLst>
            <pc:docMk/>
            <pc:sldMk cId="2277703439" sldId="264"/>
            <ac:spMk id="12" creationId="{64950C64-5D81-40F1-9601-8BA0D63BAE74}"/>
          </ac:spMkLst>
        </pc:spChg>
        <pc:spChg chg="add del mod">
          <ac:chgData name="Bill Heath" userId="e5502471a9019beb" providerId="LiveId" clId="{F87D8130-302E-4701-918A-5C26547D2CAC}" dt="2020-11-01T22:26:35.247" v="1671" actId="478"/>
          <ac:spMkLst>
            <pc:docMk/>
            <pc:sldMk cId="2277703439" sldId="264"/>
            <ac:spMk id="13" creationId="{5F42E791-0770-4899-9ED5-47F4BB017BB5}"/>
          </ac:spMkLst>
        </pc:spChg>
        <pc:spChg chg="add del">
          <ac:chgData name="Bill Heath" userId="e5502471a9019beb" providerId="LiveId" clId="{F87D8130-302E-4701-918A-5C26547D2CAC}" dt="2020-10-31T13:00:07.342" v="542"/>
          <ac:spMkLst>
            <pc:docMk/>
            <pc:sldMk cId="2277703439" sldId="264"/>
            <ac:spMk id="16" creationId="{7450E4AE-24C5-44E1-9A90-F3F71579E0C6}"/>
          </ac:spMkLst>
        </pc:spChg>
        <pc:spChg chg="add del">
          <ac:chgData name="Bill Heath" userId="e5502471a9019beb" providerId="LiveId" clId="{F87D8130-302E-4701-918A-5C26547D2CAC}" dt="2020-10-31T13:00:07.342" v="542"/>
          <ac:spMkLst>
            <pc:docMk/>
            <pc:sldMk cId="2277703439" sldId="264"/>
            <ac:spMk id="18" creationId="{C48DD380-42C3-4A79-A902-F45DF5339E63}"/>
          </ac:spMkLst>
        </pc:spChg>
        <pc:picChg chg="add del mod ord">
          <ac:chgData name="Bill Heath" userId="e5502471a9019beb" providerId="LiveId" clId="{F87D8130-302E-4701-918A-5C26547D2CAC}" dt="2020-11-01T22:31:45.890" v="1681" actId="478"/>
          <ac:picMkLst>
            <pc:docMk/>
            <pc:sldMk cId="2277703439" sldId="264"/>
            <ac:picMk id="3" creationId="{AC4D0AD7-1B1B-49DA-BF81-6D9746DDC4C3}"/>
          </ac:picMkLst>
        </pc:picChg>
        <pc:picChg chg="add mod">
          <ac:chgData name="Bill Heath" userId="e5502471a9019beb" providerId="LiveId" clId="{F87D8130-302E-4701-918A-5C26547D2CAC}" dt="2020-11-01T22:31:53.111" v="1682" actId="14100"/>
          <ac:picMkLst>
            <pc:docMk/>
            <pc:sldMk cId="2277703439" sldId="264"/>
            <ac:picMk id="4" creationId="{A68E2FF9-39C3-4CD9-869B-5114D7676A50}"/>
          </ac:picMkLst>
        </pc:picChg>
        <pc:picChg chg="del mod">
          <ac:chgData name="Bill Heath" userId="e5502471a9019beb" providerId="LiveId" clId="{F87D8130-302E-4701-918A-5C26547D2CAC}" dt="2020-10-31T01:51:36.515" v="431" actId="478"/>
          <ac:picMkLst>
            <pc:docMk/>
            <pc:sldMk cId="2277703439" sldId="264"/>
            <ac:picMk id="5" creationId="{ACF753FA-E823-488B-AB03-F4C62AF61A5C}"/>
          </ac:picMkLst>
        </pc:picChg>
        <pc:picChg chg="add del mod">
          <ac:chgData name="Bill Heath" userId="e5502471a9019beb" providerId="LiveId" clId="{F87D8130-302E-4701-918A-5C26547D2CAC}" dt="2020-11-01T22:24:59.926" v="1667" actId="478"/>
          <ac:picMkLst>
            <pc:docMk/>
            <pc:sldMk cId="2277703439" sldId="264"/>
            <ac:picMk id="11" creationId="{ED3C30BF-3D54-4660-9989-79C9545B88B7}"/>
          </ac:picMkLst>
        </pc:picChg>
      </pc:sldChg>
      <pc:sldChg chg="modSp add mod setBg">
        <pc:chgData name="Bill Heath" userId="e5502471a9019beb" providerId="LiveId" clId="{F87D8130-302E-4701-918A-5C26547D2CAC}" dt="2020-11-10T01:01:38.178" v="2774" actId="6549"/>
        <pc:sldMkLst>
          <pc:docMk/>
          <pc:sldMk cId="2972043842" sldId="265"/>
        </pc:sldMkLst>
        <pc:spChg chg="mod">
          <ac:chgData name="Bill Heath" userId="e5502471a9019beb" providerId="LiveId" clId="{F87D8130-302E-4701-918A-5C26547D2CAC}" dt="2020-10-31T13:00:17.683" v="543" actId="27636"/>
          <ac:spMkLst>
            <pc:docMk/>
            <pc:sldMk cId="2972043842" sldId="265"/>
            <ac:spMk id="2" creationId="{449FF176-B926-4C06-9665-DCF81B0381E4}"/>
          </ac:spMkLst>
        </pc:spChg>
        <pc:spChg chg="mod">
          <ac:chgData name="Bill Heath" userId="e5502471a9019beb" providerId="LiveId" clId="{F87D8130-302E-4701-918A-5C26547D2CAC}" dt="2020-10-31T13:03:15.705" v="608" actId="403"/>
          <ac:spMkLst>
            <pc:docMk/>
            <pc:sldMk cId="2972043842" sldId="265"/>
            <ac:spMk id="3" creationId="{BF6749D1-9229-43B5-8BC8-584BA6E90931}"/>
          </ac:spMkLst>
        </pc:spChg>
        <pc:spChg chg="mod">
          <ac:chgData name="Bill Heath" userId="e5502471a9019beb" providerId="LiveId" clId="{F87D8130-302E-4701-918A-5C26547D2CAC}" dt="2020-11-10T01:01:38.178" v="2774" actId="6549"/>
          <ac:spMkLst>
            <pc:docMk/>
            <pc:sldMk cId="2972043842" sldId="265"/>
            <ac:spMk id="4" creationId="{FFBE4367-66C6-49D3-9BAD-0534C5923379}"/>
          </ac:spMkLst>
        </pc:spChg>
      </pc:sldChg>
      <pc:sldChg chg="addSp delSp modSp new mod setBg setClrOvrMap">
        <pc:chgData name="Bill Heath" userId="e5502471a9019beb" providerId="LiveId" clId="{F87D8130-302E-4701-918A-5C26547D2CAC}" dt="2020-11-10T00:51:53.699" v="2729" actId="20577"/>
        <pc:sldMkLst>
          <pc:docMk/>
          <pc:sldMk cId="4070259302" sldId="266"/>
        </pc:sldMkLst>
        <pc:spChg chg="mod">
          <ac:chgData name="Bill Heath" userId="e5502471a9019beb" providerId="LiveId" clId="{F87D8130-302E-4701-918A-5C26547D2CAC}" dt="2020-11-10T00:41:08.677" v="2478" actId="14100"/>
          <ac:spMkLst>
            <pc:docMk/>
            <pc:sldMk cId="4070259302" sldId="266"/>
            <ac:spMk id="2" creationId="{78D43604-EEA4-4636-BB26-74559BD8EAA9}"/>
          </ac:spMkLst>
        </pc:spChg>
        <pc:spChg chg="mod">
          <ac:chgData name="Bill Heath" userId="e5502471a9019beb" providerId="LiveId" clId="{F87D8130-302E-4701-918A-5C26547D2CAC}" dt="2020-11-10T00:51:53.699" v="2729" actId="20577"/>
          <ac:spMkLst>
            <pc:docMk/>
            <pc:sldMk cId="4070259302" sldId="266"/>
            <ac:spMk id="3" creationId="{058F2D84-C9CE-4B47-96F8-B32EDA8F7E2A}"/>
          </ac:spMkLst>
        </pc:spChg>
        <pc:spChg chg="add del">
          <ac:chgData name="Bill Heath" userId="e5502471a9019beb" providerId="LiveId" clId="{F87D8130-302E-4701-918A-5C26547D2CAC}" dt="2020-11-06T14:41:51.731" v="1688" actId="26606"/>
          <ac:spMkLst>
            <pc:docMk/>
            <pc:sldMk cId="4070259302" sldId="266"/>
            <ac:spMk id="71" creationId="{5BC51F77-AE74-4F38-B1DC-29475E38CABD}"/>
          </ac:spMkLst>
        </pc:spChg>
        <pc:spChg chg="add del">
          <ac:chgData name="Bill Heath" userId="e5502471a9019beb" providerId="LiveId" clId="{F87D8130-302E-4701-918A-5C26547D2CAC}" dt="2020-11-06T14:41:51.731" v="1688" actId="26606"/>
          <ac:spMkLst>
            <pc:docMk/>
            <pc:sldMk cId="4070259302" sldId="266"/>
            <ac:spMk id="73" creationId="{FCE87B8C-E5AA-4044-AB91-DDA3084BE456}"/>
          </ac:spMkLst>
        </pc:spChg>
        <pc:spChg chg="add del">
          <ac:chgData name="Bill Heath" userId="e5502471a9019beb" providerId="LiveId" clId="{F87D8130-302E-4701-918A-5C26547D2CAC}" dt="2020-11-10T00:36:37.984" v="2350" actId="26606"/>
          <ac:spMkLst>
            <pc:docMk/>
            <pc:sldMk cId="4070259302" sldId="266"/>
            <ac:spMk id="78" creationId="{AF3C5BA0-8B24-4B05-A9E7-20545338C28A}"/>
          </ac:spMkLst>
        </pc:spChg>
        <pc:spChg chg="add del">
          <ac:chgData name="Bill Heath" userId="e5502471a9019beb" providerId="LiveId" clId="{F87D8130-302E-4701-918A-5C26547D2CAC}" dt="2020-11-10T00:36:37.984" v="2350" actId="26606"/>
          <ac:spMkLst>
            <pc:docMk/>
            <pc:sldMk cId="4070259302" sldId="266"/>
            <ac:spMk id="80" creationId="{724FDB7F-33A2-451F-BA20-13ED87CF4BB7}"/>
          </ac:spMkLst>
        </pc:spChg>
        <pc:spChg chg="add del">
          <ac:chgData name="Bill Heath" userId="e5502471a9019beb" providerId="LiveId" clId="{F87D8130-302E-4701-918A-5C26547D2CAC}" dt="2020-11-10T00:36:37.984" v="2350" actId="26606"/>
          <ac:spMkLst>
            <pc:docMk/>
            <pc:sldMk cId="4070259302" sldId="266"/>
            <ac:spMk id="82" creationId="{1460027F-6625-463B-B6D4-594AC32F2337}"/>
          </ac:spMkLst>
        </pc:spChg>
        <pc:spChg chg="add">
          <ac:chgData name="Bill Heath" userId="e5502471a9019beb" providerId="LiveId" clId="{F87D8130-302E-4701-918A-5C26547D2CAC}" dt="2020-11-10T00:36:37.984" v="2350" actId="26606"/>
          <ac:spMkLst>
            <pc:docMk/>
            <pc:sldMk cId="4070259302" sldId="266"/>
            <ac:spMk id="87" creationId="{5BC51F77-AE74-4F38-B1DC-29475E38CABD}"/>
          </ac:spMkLst>
        </pc:spChg>
        <pc:spChg chg="add">
          <ac:chgData name="Bill Heath" userId="e5502471a9019beb" providerId="LiveId" clId="{F87D8130-302E-4701-918A-5C26547D2CAC}" dt="2020-11-10T00:36:37.984" v="2350" actId="26606"/>
          <ac:spMkLst>
            <pc:docMk/>
            <pc:sldMk cId="4070259302" sldId="266"/>
            <ac:spMk id="89" creationId="{FCE87B8C-E5AA-4044-AB91-DDA3084BE456}"/>
          </ac:spMkLst>
        </pc:spChg>
        <pc:picChg chg="add del mod">
          <ac:chgData name="Bill Heath" userId="e5502471a9019beb" providerId="LiveId" clId="{F87D8130-302E-4701-918A-5C26547D2CAC}" dt="2020-11-10T00:36:20.123" v="2346" actId="478"/>
          <ac:picMkLst>
            <pc:docMk/>
            <pc:sldMk cId="4070259302" sldId="266"/>
            <ac:picMk id="5" creationId="{FF8BCDC7-117D-4A52-8768-929FC0426888}"/>
          </ac:picMkLst>
        </pc:picChg>
        <pc:picChg chg="add mod">
          <ac:chgData name="Bill Heath" userId="e5502471a9019beb" providerId="LiveId" clId="{F87D8130-302E-4701-918A-5C26547D2CAC}" dt="2020-11-10T00:36:37.984" v="2350" actId="26606"/>
          <ac:picMkLst>
            <pc:docMk/>
            <pc:sldMk cId="4070259302" sldId="266"/>
            <ac:picMk id="6" creationId="{46AE6CF9-B192-4A90-9AA2-02161C50D49E}"/>
          </ac:picMkLst>
        </pc:picChg>
        <pc:picChg chg="add del mod">
          <ac:chgData name="Bill Heath" userId="e5502471a9019beb" providerId="LiveId" clId="{F87D8130-302E-4701-918A-5C26547D2CAC}" dt="2020-11-06T14:40:47.980" v="1683" actId="478"/>
          <ac:picMkLst>
            <pc:docMk/>
            <pc:sldMk cId="4070259302" sldId="266"/>
            <ac:picMk id="1026" creationId="{722A7D86-ACD9-41CC-BDAD-7310A94BAFC3}"/>
          </ac:picMkLst>
        </pc:picChg>
      </pc:sldChg>
      <pc:sldChg chg="modSp mod">
        <pc:chgData name="Bill Heath" userId="e5502471a9019beb" providerId="LiveId" clId="{F87D8130-302E-4701-918A-5C26547D2CAC}" dt="2020-11-08T02:55:58.791" v="2345" actId="20577"/>
        <pc:sldMkLst>
          <pc:docMk/>
          <pc:sldMk cId="3619766335" sldId="268"/>
        </pc:sldMkLst>
        <pc:spChg chg="mod">
          <ac:chgData name="Bill Heath" userId="e5502471a9019beb" providerId="LiveId" clId="{F87D8130-302E-4701-918A-5C26547D2CAC}" dt="2020-11-08T02:27:42.696" v="1996" actId="403"/>
          <ac:spMkLst>
            <pc:docMk/>
            <pc:sldMk cId="3619766335" sldId="268"/>
            <ac:spMk id="6" creationId="{A2E3FD1A-FEDA-4084-BE69-EB14B36AA663}"/>
          </ac:spMkLst>
        </pc:spChg>
        <pc:spChg chg="mod">
          <ac:chgData name="Bill Heath" userId="e5502471a9019beb" providerId="LiveId" clId="{F87D8130-302E-4701-918A-5C26547D2CAC}" dt="2020-11-08T02:55:58.791" v="2345" actId="20577"/>
          <ac:spMkLst>
            <pc:docMk/>
            <pc:sldMk cId="3619766335" sldId="268"/>
            <ac:spMk id="7" creationId="{E5C72749-A782-4254-B22B-9FA3DCE2DBC3}"/>
          </ac:spMkLst>
        </pc:spChg>
      </pc:sldChg>
      <pc:sldChg chg="addSp delSp modSp mod ord setBg">
        <pc:chgData name="Bill Heath" userId="e5502471a9019beb" providerId="LiveId" clId="{F87D8130-302E-4701-918A-5C26547D2CAC}" dt="2020-11-10T02:20:34.595" v="2776"/>
        <pc:sldMkLst>
          <pc:docMk/>
          <pc:sldMk cId="1024801889" sldId="269"/>
        </pc:sldMkLst>
        <pc:spChg chg="add del">
          <ac:chgData name="Bill Heath" userId="e5502471a9019beb" providerId="LiveId" clId="{F87D8130-302E-4701-918A-5C26547D2CAC}" dt="2020-11-08T02:22:46.378" v="1935" actId="26606"/>
          <ac:spMkLst>
            <pc:docMk/>
            <pc:sldMk cId="1024801889" sldId="269"/>
            <ac:spMk id="8" creationId="{BF99D510-C769-4A3F-B1BF-0A2F3822AED2}"/>
          </ac:spMkLst>
        </pc:spChg>
        <pc:spChg chg="add del">
          <ac:chgData name="Bill Heath" userId="e5502471a9019beb" providerId="LiveId" clId="{F87D8130-302E-4701-918A-5C26547D2CAC}" dt="2020-11-08T02:22:46.378" v="1935" actId="26606"/>
          <ac:spMkLst>
            <pc:docMk/>
            <pc:sldMk cId="1024801889" sldId="269"/>
            <ac:spMk id="10" creationId="{62DD38F0-3136-4D36-9445-AAF26688FF04}"/>
          </ac:spMkLst>
        </pc:spChg>
        <pc:spChg chg="add del">
          <ac:chgData name="Bill Heath" userId="e5502471a9019beb" providerId="LiveId" clId="{F87D8130-302E-4701-918A-5C26547D2CAC}" dt="2020-11-08T02:24:19.034" v="1940" actId="26606"/>
          <ac:spMkLst>
            <pc:docMk/>
            <pc:sldMk cId="1024801889" sldId="269"/>
            <ac:spMk id="15" creationId="{BF99D510-C769-4A3F-B1BF-0A2F3822AED2}"/>
          </ac:spMkLst>
        </pc:spChg>
        <pc:spChg chg="add del">
          <ac:chgData name="Bill Heath" userId="e5502471a9019beb" providerId="LiveId" clId="{F87D8130-302E-4701-918A-5C26547D2CAC}" dt="2020-11-08T02:24:19.034" v="1940" actId="26606"/>
          <ac:spMkLst>
            <pc:docMk/>
            <pc:sldMk cId="1024801889" sldId="269"/>
            <ac:spMk id="17" creationId="{62DD38F0-3136-4D36-9445-AAF26688FF04}"/>
          </ac:spMkLst>
        </pc:spChg>
        <pc:picChg chg="add mod">
          <ac:chgData name="Bill Heath" userId="e5502471a9019beb" providerId="LiveId" clId="{F87D8130-302E-4701-918A-5C26547D2CAC}" dt="2020-11-08T02:24:32.225" v="1943" actId="14100"/>
          <ac:picMkLst>
            <pc:docMk/>
            <pc:sldMk cId="1024801889" sldId="269"/>
            <ac:picMk id="3" creationId="{B742C2DF-A4AB-4FA3-8DAB-32B85B9B4422}"/>
          </ac:picMkLst>
        </pc:picChg>
        <pc:picChg chg="del">
          <ac:chgData name="Bill Heath" userId="e5502471a9019beb" providerId="LiveId" clId="{F87D8130-302E-4701-918A-5C26547D2CAC}" dt="2020-11-08T02:22:24.146" v="1930" actId="478"/>
          <ac:picMkLst>
            <pc:docMk/>
            <pc:sldMk cId="1024801889" sldId="269"/>
            <ac:picMk id="12" creationId="{88C24094-7047-49BF-B85D-D6FF14159D01}"/>
          </ac:picMkLst>
        </pc:picChg>
      </pc:sldChg>
      <pc:sldChg chg="addSp modSp add mod setBg">
        <pc:chgData name="Bill Heath" userId="e5502471a9019beb" providerId="LiveId" clId="{F87D8130-302E-4701-918A-5C26547D2CAC}" dt="2020-11-14T23:41:38.042" v="3356" actId="1076"/>
        <pc:sldMkLst>
          <pc:docMk/>
          <pc:sldMk cId="2902725071" sldId="270"/>
        </pc:sldMkLst>
        <pc:spChg chg="add mod">
          <ac:chgData name="Bill Heath" userId="e5502471a9019beb" providerId="LiveId" clId="{F87D8130-302E-4701-918A-5C26547D2CAC}" dt="2020-11-14T23:41:38.042" v="3356" actId="1076"/>
          <ac:spMkLst>
            <pc:docMk/>
            <pc:sldMk cId="2902725071" sldId="270"/>
            <ac:spMk id="2" creationId="{447E2C00-6A89-4142-9BC2-319ECEB78C5C}"/>
          </ac:spMkLst>
        </pc:spChg>
        <pc:spChg chg="add">
          <ac:chgData name="Bill Heath" userId="e5502471a9019beb" providerId="LiveId" clId="{F87D8130-302E-4701-918A-5C26547D2CAC}" dt="2020-11-10T02:32:00.437" v="2797" actId="26606"/>
          <ac:spMkLst>
            <pc:docMk/>
            <pc:sldMk cId="2902725071" sldId="270"/>
            <ac:spMk id="8" creationId="{00EA252C-FA02-4FCE-ADF7-9CF14BDD469B}"/>
          </ac:spMkLst>
        </pc:spChg>
        <pc:spChg chg="add">
          <ac:chgData name="Bill Heath" userId="e5502471a9019beb" providerId="LiveId" clId="{F87D8130-302E-4701-918A-5C26547D2CAC}" dt="2020-11-10T02:32:00.437" v="2797" actId="26606"/>
          <ac:spMkLst>
            <pc:docMk/>
            <pc:sldMk cId="2902725071" sldId="270"/>
            <ac:spMk id="10" creationId="{FFBC2CDC-C58F-4216-A0F8-BCE37A3E5E6A}"/>
          </ac:spMkLst>
        </pc:spChg>
        <pc:picChg chg="add mod">
          <ac:chgData name="Bill Heath" userId="e5502471a9019beb" providerId="LiveId" clId="{F87D8130-302E-4701-918A-5C26547D2CAC}" dt="2020-11-10T02:32:00.437" v="2797" actId="26606"/>
          <ac:picMkLst>
            <pc:docMk/>
            <pc:sldMk cId="2902725071" sldId="270"/>
            <ac:picMk id="3" creationId="{71A41BA4-529E-4794-8E1A-EFE240BE5DCA}"/>
          </ac:picMkLst>
        </pc:picChg>
      </pc:sldChg>
      <pc:sldChg chg="addSp delSp modSp add mod ord setBg">
        <pc:chgData name="Bill Heath" userId="e5502471a9019beb" providerId="LiveId" clId="{F87D8130-302E-4701-918A-5C26547D2CAC}" dt="2020-11-15T01:34:22.514" v="4075" actId="1035"/>
        <pc:sldMkLst>
          <pc:docMk/>
          <pc:sldMk cId="2622309884" sldId="271"/>
        </pc:sldMkLst>
        <pc:spChg chg="add mod">
          <ac:chgData name="Bill Heath" userId="e5502471a9019beb" providerId="LiveId" clId="{F87D8130-302E-4701-918A-5C26547D2CAC}" dt="2020-11-15T00:07:52.370" v="3363" actId="20577"/>
          <ac:spMkLst>
            <pc:docMk/>
            <pc:sldMk cId="2622309884" sldId="271"/>
            <ac:spMk id="2" creationId="{D13DDF3E-22C0-4E15-B202-93CA09DFB75F}"/>
          </ac:spMkLst>
        </pc:spChg>
        <pc:spChg chg="add del">
          <ac:chgData name="Bill Heath" userId="e5502471a9019beb" providerId="LiveId" clId="{F87D8130-302E-4701-918A-5C26547D2CAC}" dt="2020-11-10T16:03:27.624" v="2805" actId="26606"/>
          <ac:spMkLst>
            <pc:docMk/>
            <pc:sldMk cId="2622309884" sldId="271"/>
            <ac:spMk id="9" creationId="{AEC11061-BD30-415C-892B-D8C349907093}"/>
          </ac:spMkLst>
        </pc:spChg>
        <pc:spChg chg="add del">
          <ac:chgData name="Bill Heath" userId="e5502471a9019beb" providerId="LiveId" clId="{F87D8130-302E-4701-918A-5C26547D2CAC}" dt="2020-11-10T16:04:40.973" v="2806" actId="26606"/>
          <ac:spMkLst>
            <pc:docMk/>
            <pc:sldMk cId="2622309884" sldId="271"/>
            <ac:spMk id="14" creationId="{BF99D510-C769-4A3F-B1BF-0A2F3822AED2}"/>
          </ac:spMkLst>
        </pc:spChg>
        <pc:spChg chg="add del">
          <ac:chgData name="Bill Heath" userId="e5502471a9019beb" providerId="LiveId" clId="{F87D8130-302E-4701-918A-5C26547D2CAC}" dt="2020-11-10T16:04:40.973" v="2806" actId="26606"/>
          <ac:spMkLst>
            <pc:docMk/>
            <pc:sldMk cId="2622309884" sldId="271"/>
            <ac:spMk id="16" creationId="{62DD38F0-3136-4D36-9445-AAF26688FF04}"/>
          </ac:spMkLst>
        </pc:spChg>
        <pc:graphicFrameChg chg="add del mod">
          <ac:chgData name="Bill Heath" userId="e5502471a9019beb" providerId="LiveId" clId="{F87D8130-302E-4701-918A-5C26547D2CAC}" dt="2020-11-10T02:29:41.109" v="2781" actId="478"/>
          <ac:graphicFrameMkLst>
            <pc:docMk/>
            <pc:sldMk cId="2622309884" sldId="271"/>
            <ac:graphicFrameMk id="2" creationId="{7DF62D73-8353-4E98-B04A-D8B4F0328EE0}"/>
          </ac:graphicFrameMkLst>
        </pc:graphicFrameChg>
        <pc:picChg chg="add mod modCrop">
          <ac:chgData name="Bill Heath" userId="e5502471a9019beb" providerId="LiveId" clId="{F87D8130-302E-4701-918A-5C26547D2CAC}" dt="2020-11-15T01:34:22.514" v="4075" actId="1035"/>
          <ac:picMkLst>
            <pc:docMk/>
            <pc:sldMk cId="2622309884" sldId="271"/>
            <ac:picMk id="3" creationId="{0C46F19D-6793-43F6-8654-C3A22900ED16}"/>
          </ac:picMkLst>
        </pc:picChg>
        <pc:picChg chg="add del mod">
          <ac:chgData name="Bill Heath" userId="e5502471a9019beb" providerId="LiveId" clId="{F87D8130-302E-4701-918A-5C26547D2CAC}" dt="2020-11-10T16:03:19.646" v="2802" actId="478"/>
          <ac:picMkLst>
            <pc:docMk/>
            <pc:sldMk cId="2622309884" sldId="271"/>
            <ac:picMk id="4" creationId="{BF7FA58F-4CFB-498A-8CC0-FBB5B37C067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20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8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92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2016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06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57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5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50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75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0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3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6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9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70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14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EFA8A-C583-4EB7-B547-771964240C9E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480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  <p:sldLayoutId id="214748387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43604-EEA4-4636-BB26-74559BD8E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2575" y="628651"/>
            <a:ext cx="3643150" cy="1628774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dirty="0"/>
              <a:t>Massasoit Sachem of the Wampanoag confederacy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8F2D84-C9CE-4B47-96F8-B32EDA8F7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2575" y="2562225"/>
            <a:ext cx="3709824" cy="3533775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/>
              <a:t>“the English are my friends and love me … whilst I live I will never forget their kindness they have showed me.” </a:t>
            </a:r>
          </a:p>
          <a:p>
            <a:pPr algn="l"/>
            <a:r>
              <a:rPr lang="en-US" dirty="0"/>
              <a:t>Edward Winslow</a:t>
            </a:r>
          </a:p>
          <a:p>
            <a:pPr algn="l"/>
            <a:r>
              <a:rPr lang="en-US" dirty="0"/>
              <a:t>Pilgrim printer and diplomat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BC51F77-AE74-4F38-B1DC-29475E38C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5" y="733425"/>
            <a:ext cx="6696075" cy="5391150"/>
          </a:xfrm>
          <a:prstGeom prst="rect">
            <a:avLst/>
          </a:prstGeom>
          <a:solidFill>
            <a:schemeClr val="tx1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outdoor, old, group&#10;&#10;Description automatically generated">
            <a:extLst>
              <a:ext uri="{FF2B5EF4-FFF2-40B4-BE49-F238E27FC236}">
                <a16:creationId xmlns:a16="http://schemas.microsoft.com/office/drawing/2014/main" id="{46AE6CF9-B192-4A90-9AA2-02161C50D4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0"/>
          <a:stretch/>
        </p:blipFill>
        <p:spPr>
          <a:xfrm>
            <a:off x="1137490" y="1114868"/>
            <a:ext cx="5926045" cy="4628265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FCE87B8C-E5AA-4044-AB91-DDA3084B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654" y="799817"/>
            <a:ext cx="6565717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59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FF176-B926-4C06-9665-DCF81B038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779" y="241738"/>
            <a:ext cx="11613931" cy="1366345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In The Beginning -god –created -the heaven -and the earth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6749D1-9229-43B5-8BC8-584BA6E90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290" y="945931"/>
            <a:ext cx="11603420" cy="66215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Genesis is the book of firsts and a solid foundation to glorify God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FBE4367-66C6-49D3-9BAD-0534C5923379}"/>
              </a:ext>
            </a:extLst>
          </p:cNvPr>
          <p:cNvSpPr txBox="1">
            <a:spLocks/>
          </p:cNvSpPr>
          <p:nvPr/>
        </p:nvSpPr>
        <p:spPr>
          <a:xfrm>
            <a:off x="294290" y="1680551"/>
            <a:ext cx="11603420" cy="484001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algn="ctr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indent="0" algn="ctr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indent="0" algn="ctr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indent="0" algn="ctr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indent="0" algn="ctr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/>
            </a:lvl6pPr>
            <a:lvl7pPr indent="0" algn="ctr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/>
            </a:lvl7pPr>
            <a:lvl8pPr indent="0" algn="ctr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aseline="0"/>
            </a:lvl8pPr>
            <a:lvl9pPr indent="0" algn="ctr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aseline="0"/>
            </a:lvl9pPr>
          </a:lstStyle>
          <a:p>
            <a:r>
              <a:rPr lang="en-US" u="sng" dirty="0"/>
              <a:t>Truths</a:t>
            </a:r>
            <a:r>
              <a:rPr lang="en-US" dirty="0"/>
              <a:t>									       </a:t>
            </a:r>
            <a:r>
              <a:rPr lang="en-US" u="sng" dirty="0"/>
              <a:t>Scripture</a:t>
            </a:r>
          </a:p>
          <a:p>
            <a:r>
              <a:rPr lang="en-US" b="0" dirty="0"/>
              <a:t>Eternity past and heavenly rebellion (time begins)			1:1-2</a:t>
            </a:r>
          </a:p>
          <a:p>
            <a:r>
              <a:rPr lang="en-US" b="0" dirty="0"/>
              <a:t>Evening and Morning (6-24 hours), and the Sabbath 		1:3-2:3</a:t>
            </a:r>
          </a:p>
          <a:p>
            <a:r>
              <a:rPr lang="en-US" b="0" dirty="0"/>
              <a:t>Seed, Man and Woman (details of chapter 1, day 6)			2:4-2:25</a:t>
            </a:r>
          </a:p>
          <a:p>
            <a:r>
              <a:rPr lang="en-US" b="0" dirty="0"/>
              <a:t>Sin and Redemption (Adam and Eve)					3</a:t>
            </a:r>
          </a:p>
          <a:p>
            <a:r>
              <a:rPr lang="en-US" dirty="0"/>
              <a:t>Religion plus Relation (Cain and Abel)		</a:t>
            </a:r>
            <a:r>
              <a:rPr lang="en-US"/>
              <a:t>	</a:t>
            </a:r>
            <a:r>
              <a:rPr lang="en-US" dirty="0"/>
              <a:t>	</a:t>
            </a:r>
            <a:r>
              <a:rPr lang="en-US" b="0" dirty="0"/>
              <a:t>4:1-6:13</a:t>
            </a:r>
          </a:p>
          <a:p>
            <a:r>
              <a:rPr lang="en-US" b="0" dirty="0"/>
              <a:t>Flood (Noah)									6:14-10</a:t>
            </a:r>
          </a:p>
          <a:p>
            <a:r>
              <a:rPr lang="en-US" b="0" dirty="0"/>
              <a:t>Tower of Babel (Nimrod)							11</a:t>
            </a:r>
          </a:p>
          <a:p>
            <a:r>
              <a:rPr lang="en-US" b="0" dirty="0"/>
              <a:t>A Chosen Nation (Abraham)						12	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72043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742C2DF-A4AB-4FA3-8DAB-32B85B9B4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685" y="239486"/>
            <a:ext cx="8465153" cy="6348865"/>
          </a:xfrm>
          <a:prstGeom prst="rect">
            <a:avLst/>
          </a:prstGeom>
          <a:ln w="127000" cap="flat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1024801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C46F19D-6793-43F6-8654-C3A22900ED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0" t="65000" r="26982" b="-1"/>
          <a:stretch/>
        </p:blipFill>
        <p:spPr>
          <a:xfrm>
            <a:off x="309562" y="1962150"/>
            <a:ext cx="11572875" cy="4610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3DDF3E-22C0-4E15-B202-93CA09DFB75F}"/>
              </a:ext>
            </a:extLst>
          </p:cNvPr>
          <p:cNvSpPr txBox="1"/>
          <p:nvPr/>
        </p:nvSpPr>
        <p:spPr>
          <a:xfrm>
            <a:off x="723900" y="180975"/>
            <a:ext cx="1074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Doctrine of  the Fallen Angels (priority 3)   </a:t>
            </a:r>
          </a:p>
          <a:p>
            <a:pPr algn="ctr"/>
            <a:r>
              <a:rPr lang="en-US" sz="3200" dirty="0"/>
              <a:t>Genesis 6:1-13, 2 Peter 2:4, Jude 6</a:t>
            </a:r>
          </a:p>
          <a:p>
            <a:pPr algn="ctr"/>
            <a:r>
              <a:rPr lang="en-US" sz="3200" dirty="0"/>
              <a:t>sons of God knew  the daughters of men, and Tartarus</a:t>
            </a:r>
          </a:p>
        </p:txBody>
      </p:sp>
    </p:spTree>
    <p:extLst>
      <p:ext uri="{BB962C8B-B14F-4D97-AF65-F5344CB8AC3E}">
        <p14:creationId xmlns:p14="http://schemas.microsoft.com/office/powerpoint/2010/main" val="2622309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ground, dirt, dirty&#10;&#10;Description automatically generated">
            <a:extLst>
              <a:ext uri="{FF2B5EF4-FFF2-40B4-BE49-F238E27FC236}">
                <a16:creationId xmlns:a16="http://schemas.microsoft.com/office/drawing/2014/main" id="{E3DE4E16-2662-4978-B604-CF11CE875C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3" t="31011" r="48291"/>
          <a:stretch/>
        </p:blipFill>
        <p:spPr>
          <a:xfrm>
            <a:off x="8790222" y="4514851"/>
            <a:ext cx="2286164" cy="2190750"/>
          </a:xfrm>
          <a:prstGeom prst="rect">
            <a:avLst/>
          </a:prstGeom>
          <a:ln w="1270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1DBBCE9-62C2-4C39-8BBF-C85E828527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5457" r="59529"/>
          <a:stretch/>
        </p:blipFill>
        <p:spPr>
          <a:xfrm>
            <a:off x="7258334" y="200024"/>
            <a:ext cx="4728599" cy="4098397"/>
          </a:xfrm>
          <a:prstGeom prst="rect">
            <a:avLst/>
          </a:prstGeom>
          <a:ln w="1270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CA2F10-E663-4938-839B-D5C4860A1926}"/>
              </a:ext>
            </a:extLst>
          </p:cNvPr>
          <p:cNvSpPr txBox="1"/>
          <p:nvPr/>
        </p:nvSpPr>
        <p:spPr>
          <a:xfrm>
            <a:off x="385651" y="193146"/>
            <a:ext cx="653510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Way before the Flood and  Return </a:t>
            </a:r>
          </a:p>
          <a:p>
            <a:endParaRPr lang="en-US" sz="2800" dirty="0"/>
          </a:p>
          <a:p>
            <a:r>
              <a:rPr lang="en-US" sz="2800" dirty="0"/>
              <a:t>GENESIS 6:1-13</a:t>
            </a:r>
          </a:p>
          <a:p>
            <a:pPr marL="342900" indent="-342900">
              <a:buAutoNum type="arabicPeriod"/>
            </a:pPr>
            <a:r>
              <a:rPr lang="en-US" sz="2800" dirty="0"/>
              <a:t> Multiply  (6:1)  </a:t>
            </a:r>
          </a:p>
          <a:p>
            <a:pPr marL="342900" indent="-342900">
              <a:buAutoNum type="arabicPeriod"/>
            </a:pPr>
            <a:r>
              <a:rPr lang="en-US" sz="2800" dirty="0"/>
              <a:t> Angels knew women (6:4)</a:t>
            </a:r>
          </a:p>
          <a:p>
            <a:pPr marL="342900" indent="-342900">
              <a:buAutoNum type="arabicPeriod"/>
            </a:pPr>
            <a:r>
              <a:rPr lang="en-US" sz="2800" dirty="0"/>
              <a:t> Great wickedness (6:5)</a:t>
            </a:r>
          </a:p>
          <a:p>
            <a:pPr marL="342900" indent="-342900">
              <a:buAutoNum type="arabicPeriod"/>
            </a:pPr>
            <a:r>
              <a:rPr lang="en-US" sz="2800" dirty="0"/>
              <a:t> Imagination evil continually (6:5)</a:t>
            </a:r>
          </a:p>
          <a:p>
            <a:pPr marL="342900" indent="-342900">
              <a:buAutoNum type="arabicPeriod"/>
            </a:pPr>
            <a:r>
              <a:rPr lang="en-US" sz="2800" dirty="0"/>
              <a:t> Corrupt (6:11-12)</a:t>
            </a:r>
          </a:p>
          <a:p>
            <a:pPr marL="342900" indent="-342900">
              <a:buAutoNum type="arabicPeriod"/>
            </a:pPr>
            <a:r>
              <a:rPr lang="en-US" sz="2800" dirty="0"/>
              <a:t> Violence (6:11, 13)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r>
              <a:rPr lang="en-US" sz="2800" dirty="0"/>
              <a:t>MATTHEW 24:37-39</a:t>
            </a:r>
          </a:p>
          <a:p>
            <a:pPr marL="457200" indent="-457200">
              <a:buAutoNum type="arabicPeriod"/>
            </a:pPr>
            <a:r>
              <a:rPr lang="en-US" sz="2800" dirty="0"/>
              <a:t>Eating &amp; drinking</a:t>
            </a:r>
          </a:p>
          <a:p>
            <a:pPr marL="457200" indent="-457200">
              <a:buAutoNum type="arabicPeriod"/>
            </a:pPr>
            <a:r>
              <a:rPr lang="en-US" sz="2800" dirty="0"/>
              <a:t>Marrying &amp; giving in marriage</a:t>
            </a:r>
          </a:p>
          <a:p>
            <a:pPr marL="457200" indent="-457200">
              <a:buAutoNum type="arabicPeriod"/>
            </a:pPr>
            <a:endParaRPr lang="en-US" sz="2800" dirty="0"/>
          </a:p>
          <a:p>
            <a:r>
              <a:rPr lang="en-US" sz="2800" dirty="0"/>
              <a:t>Jude  1:6-7, 1 Pet 3:19-20a, 2  Pet 2:4-5</a:t>
            </a:r>
          </a:p>
        </p:txBody>
      </p:sp>
    </p:spTree>
    <p:extLst>
      <p:ext uri="{BB962C8B-B14F-4D97-AF65-F5344CB8AC3E}">
        <p14:creationId xmlns:p14="http://schemas.microsoft.com/office/powerpoint/2010/main" val="3833108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0EA252C-FA02-4FCE-ADF7-9CF14BDD4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4" y="733425"/>
            <a:ext cx="7800976" cy="5391150"/>
          </a:xfrm>
          <a:prstGeom prst="rect">
            <a:avLst/>
          </a:prstGeom>
          <a:solidFill>
            <a:schemeClr val="tx1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BC2CDC-C58F-4216-A0F8-BCE37A3E5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6" y="799817"/>
            <a:ext cx="7639111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1A41BA4-529E-4794-8E1A-EFE240BE5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09" y="1123527"/>
            <a:ext cx="6139733" cy="460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7E2C00-6A89-4142-9BC2-319ECEB78C5C}"/>
              </a:ext>
            </a:extLst>
          </p:cNvPr>
          <p:cNvSpPr txBox="1"/>
          <p:nvPr/>
        </p:nvSpPr>
        <p:spPr>
          <a:xfrm>
            <a:off x="9059956" y="612844"/>
            <a:ext cx="31320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Next Sunday</a:t>
            </a:r>
          </a:p>
          <a:p>
            <a:endParaRPr lang="en-US" sz="2400" dirty="0"/>
          </a:p>
          <a:p>
            <a:r>
              <a:rPr lang="en-US" sz="2400" dirty="0"/>
              <a:t>Genesis 6:14-8:19</a:t>
            </a:r>
          </a:p>
          <a:p>
            <a:endParaRPr lang="en-US" sz="2400" dirty="0"/>
          </a:p>
          <a:p>
            <a:r>
              <a:rPr lang="en-US" sz="2400" u="sng" dirty="0"/>
              <a:t>Noah &amp; the Ark</a:t>
            </a:r>
          </a:p>
          <a:p>
            <a:endParaRPr lang="en-US" sz="2400" dirty="0"/>
          </a:p>
          <a:p>
            <a:r>
              <a:rPr lang="en-US" sz="24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Build</a:t>
            </a: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the Ark  </a:t>
            </a:r>
          </a:p>
          <a:p>
            <a:endParaRPr lang="en-US" sz="2400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r>
              <a:rPr lang="en-US" sz="24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Enter</a:t>
            </a: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the Ark</a:t>
            </a:r>
          </a:p>
          <a:p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The </a:t>
            </a:r>
            <a:r>
              <a:rPr lang="en-US" sz="24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water</a:t>
            </a: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  <a:r>
              <a:rPr lang="en-US" sz="24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rises</a:t>
            </a:r>
          </a:p>
          <a:p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r>
              <a:rPr lang="en-US" sz="24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The </a:t>
            </a:r>
            <a:r>
              <a:rPr lang="en-US" sz="24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water lowers</a:t>
            </a:r>
          </a:p>
          <a:p>
            <a:endParaRPr lang="en-US" sz="24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r>
              <a:rPr lang="en-US" sz="2400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Leave</a:t>
            </a:r>
            <a:r>
              <a:rPr lang="en-US" sz="24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the Ark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27250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307</Words>
  <Application>Microsoft Office PowerPoint</Application>
  <PresentationFormat>Widescreen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Bookman Old Style</vt:lpstr>
      <vt:lpstr>Rockwell</vt:lpstr>
      <vt:lpstr>Verdana</vt:lpstr>
      <vt:lpstr>Damask</vt:lpstr>
      <vt:lpstr>Massasoit Sachem of the Wampanoag confederacy</vt:lpstr>
      <vt:lpstr>In The Beginning -god –created -the heaven -and the earth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Massasoit Sachem of the Wampanoag confederacy</dc:title>
  <dc:creator>Bill Heath</dc:creator>
  <cp:lastModifiedBy>Bill Heath</cp:lastModifiedBy>
  <cp:revision>1</cp:revision>
  <dcterms:created xsi:type="dcterms:W3CDTF">2020-11-10T16:48:12Z</dcterms:created>
  <dcterms:modified xsi:type="dcterms:W3CDTF">2020-11-15T01:34:47Z</dcterms:modified>
</cp:coreProperties>
</file>