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5"/>
  </p:notesMasterIdLst>
  <p:sldIdLst>
    <p:sldId id="256" r:id="rId2"/>
    <p:sldId id="359" r:id="rId3"/>
    <p:sldId id="361" r:id="rId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558538" y="173142"/>
            <a:ext cx="93281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Perplexity to Praise, Trouble to Triumph, Grief to Glory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February 15, 2023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321205" y="3119120"/>
            <a:ext cx="4888075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Worldly Sin (Romans1:18-3)</a:t>
            </a:r>
          </a:p>
          <a:p>
            <a:r>
              <a:rPr lang="en-US" sz="2000" dirty="0"/>
              <a:t>#3 – God’s Salvation (Romans 4-5)</a:t>
            </a:r>
          </a:p>
          <a:p>
            <a:r>
              <a:rPr lang="en-US" sz="2000" dirty="0"/>
              <a:t>#4 –</a:t>
            </a:r>
          </a:p>
          <a:p>
            <a:r>
              <a:rPr lang="en-US" sz="2000" dirty="0"/>
              <a:t>#5 –</a:t>
            </a:r>
          </a:p>
          <a:p>
            <a:r>
              <a:rPr lang="en-US" sz="2000" dirty="0"/>
              <a:t>#6 –</a:t>
            </a:r>
          </a:p>
          <a:p>
            <a:r>
              <a:rPr lang="en-US" sz="2000" dirty="0"/>
              <a:t>#7 – </a:t>
            </a:r>
          </a:p>
          <a:p>
            <a:r>
              <a:rPr lang="en-US" sz="2000" dirty="0"/>
              <a:t>#8 – Habakkuk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4676-1BD3-32C4-2466-E873E25F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55" y="-10884"/>
            <a:ext cx="909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5930536" y="-16908"/>
            <a:ext cx="626782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 or 9 Commanding Officers (CO)</a:t>
            </a:r>
          </a:p>
          <a:p>
            <a:endParaRPr lang="en-US" sz="1200" dirty="0"/>
          </a:p>
          <a:p>
            <a:r>
              <a:rPr lang="en-US" b="1" dirty="0"/>
              <a:t>Leader:  </a:t>
            </a:r>
            <a:r>
              <a:rPr lang="en-US" dirty="0"/>
              <a:t>in front, </a:t>
            </a:r>
            <a:r>
              <a:rPr lang="en-US" b="1" dirty="0"/>
              <a:t>Jesus Christ </a:t>
            </a:r>
            <a:r>
              <a:rPr lang="en-US" dirty="0"/>
              <a:t>with binoculars &amp; a pistol</a:t>
            </a:r>
          </a:p>
          <a:p>
            <a:endParaRPr lang="en-US" dirty="0"/>
          </a:p>
          <a:p>
            <a:r>
              <a:rPr lang="en-US" b="1" u="sng" dirty="0"/>
              <a:t>Fire Team #1:  Doctrine (by faith, from the heart)</a:t>
            </a:r>
          </a:p>
          <a:p>
            <a:endParaRPr lang="en-US" sz="11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COntent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COntext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COncise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COncept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Fire Team #2:  Application (obey or  disobey)</a:t>
            </a:r>
          </a:p>
          <a:p>
            <a:endParaRPr lang="en-US" sz="11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COnfirm</a:t>
            </a:r>
            <a:r>
              <a:rPr lang="en-US" dirty="0"/>
              <a:t> 	or 		</a:t>
            </a:r>
            <a:r>
              <a:rPr lang="en-US" dirty="0" err="1"/>
              <a:t>COnvict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COmfort</a:t>
            </a:r>
            <a:r>
              <a:rPr lang="en-US" dirty="0"/>
              <a:t> 	or 		</a:t>
            </a:r>
            <a:r>
              <a:rPr lang="en-US" dirty="0" err="1"/>
              <a:t>COnfess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COnverse</a:t>
            </a:r>
            <a:r>
              <a:rPr lang="en-US" dirty="0"/>
              <a:t> 	or 		</a:t>
            </a:r>
            <a:r>
              <a:rPr lang="en-US" dirty="0" err="1"/>
              <a:t>COnsult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COnduit</a:t>
            </a:r>
            <a:r>
              <a:rPr lang="en-US" dirty="0"/>
              <a:t> 	and 	</a:t>
            </a:r>
            <a:r>
              <a:rPr lang="en-US" dirty="0" err="1"/>
              <a:t>COnduit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behind, </a:t>
            </a:r>
            <a:r>
              <a:rPr lang="en-US" b="1" dirty="0"/>
              <a:t>Medic &amp; grenadier:  </a:t>
            </a:r>
            <a:r>
              <a:rPr lang="en-US" dirty="0"/>
              <a:t>as needed</a:t>
            </a:r>
          </a:p>
          <a:p>
            <a:endParaRPr lang="en-US" sz="1200" dirty="0"/>
          </a:p>
          <a:p>
            <a:r>
              <a:rPr lang="en-US" b="1" dirty="0"/>
              <a:t>Goal:  </a:t>
            </a:r>
            <a:r>
              <a:rPr lang="en-US" dirty="0" err="1"/>
              <a:t>COnsistently</a:t>
            </a:r>
            <a:r>
              <a:rPr lang="en-US" dirty="0"/>
              <a:t>,  </a:t>
            </a:r>
            <a:r>
              <a:rPr lang="en-US" dirty="0" err="1"/>
              <a:t>COnsumed</a:t>
            </a:r>
            <a:r>
              <a:rPr lang="en-US" dirty="0"/>
              <a:t> for the glory of God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60901-CA63-9AF6-5F24-AE788BB207E6}"/>
              </a:ext>
            </a:extLst>
          </p:cNvPr>
          <p:cNvSpPr txBox="1"/>
          <p:nvPr/>
        </p:nvSpPr>
        <p:spPr>
          <a:xfrm>
            <a:off x="196061" y="151477"/>
            <a:ext cx="5497286" cy="6771084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God’s Salvation </a:t>
            </a:r>
            <a:r>
              <a:rPr lang="en-US" sz="2400" dirty="0"/>
              <a:t>(Romans 4-5)</a:t>
            </a:r>
          </a:p>
          <a:p>
            <a:endParaRPr lang="en-US" sz="2000" dirty="0"/>
          </a:p>
          <a:p>
            <a:r>
              <a:rPr lang="en-US" sz="2400" dirty="0"/>
              <a:t>Romans 1:1-17  Introduction</a:t>
            </a:r>
          </a:p>
          <a:p>
            <a:r>
              <a:rPr lang="en-US" sz="2000" dirty="0"/>
              <a:t>- Establish the called, 16:25</a:t>
            </a:r>
          </a:p>
          <a:p>
            <a:endParaRPr lang="en-US" dirty="0"/>
          </a:p>
          <a:p>
            <a:r>
              <a:rPr lang="en-US" sz="2400" dirty="0"/>
              <a:t>4:1-22  Faith not works               /God</a:t>
            </a:r>
          </a:p>
          <a:p>
            <a:r>
              <a:rPr lang="en-US" sz="2000" dirty="0"/>
              <a:t>- </a:t>
            </a:r>
            <a:r>
              <a:rPr lang="en-US" sz="2000" b="1" u="sng" dirty="0"/>
              <a:t>Abraham</a:t>
            </a:r>
            <a:r>
              <a:rPr lang="en-US" sz="2000" dirty="0"/>
              <a:t> our father, our father Abraham</a:t>
            </a:r>
          </a:p>
          <a:p>
            <a:r>
              <a:rPr lang="en-US" sz="2000" dirty="0"/>
              <a:t>- Uncircumcision and circumcision</a:t>
            </a:r>
          </a:p>
          <a:p>
            <a:r>
              <a:rPr lang="en-US" sz="2000" dirty="0"/>
              <a:t>- Law or faith, - Imputed  righteousness</a:t>
            </a:r>
            <a:endParaRPr lang="en-US" sz="1600" dirty="0"/>
          </a:p>
          <a:p>
            <a:endParaRPr lang="en-US" dirty="0"/>
          </a:p>
          <a:p>
            <a:r>
              <a:rPr lang="en-US" sz="2400"/>
              <a:t>4:23-5:11  Faith </a:t>
            </a:r>
            <a:r>
              <a:rPr lang="en-US" sz="2400" dirty="0"/>
              <a:t>brings </a:t>
            </a:r>
            <a:r>
              <a:rPr lang="en-US" sz="2400"/>
              <a:t>peace   /</a:t>
            </a:r>
            <a:r>
              <a:rPr lang="en-US" sz="2400" dirty="0"/>
              <a:t>God</a:t>
            </a:r>
          </a:p>
          <a:p>
            <a:r>
              <a:rPr lang="en-US" sz="2000" dirty="0"/>
              <a:t>- </a:t>
            </a:r>
            <a:r>
              <a:rPr lang="en-US" sz="2000" b="1" u="sng" dirty="0"/>
              <a:t>we/us/our </a:t>
            </a:r>
            <a:r>
              <a:rPr lang="en-US" sz="2000" dirty="0"/>
              <a:t>- 21x</a:t>
            </a:r>
          </a:p>
          <a:p>
            <a:r>
              <a:rPr lang="en-US" dirty="0"/>
              <a:t>-  </a:t>
            </a:r>
            <a:r>
              <a:rPr lang="en-US" sz="2000" dirty="0"/>
              <a:t>grace, rejoice in hope, hearts - Holy Spirit</a:t>
            </a:r>
          </a:p>
          <a:p>
            <a:r>
              <a:rPr lang="en-US" sz="2000" dirty="0"/>
              <a:t>-  trials &gt; patience &gt; experience &gt; hope</a:t>
            </a:r>
          </a:p>
          <a:p>
            <a:endParaRPr lang="en-US" dirty="0"/>
          </a:p>
          <a:p>
            <a:r>
              <a:rPr lang="en-US" sz="2400" dirty="0"/>
              <a:t>5:12-21  Faith in Jesus Christ</a:t>
            </a:r>
          </a:p>
          <a:p>
            <a:r>
              <a:rPr lang="en-US" sz="2000" dirty="0"/>
              <a:t>-  </a:t>
            </a:r>
            <a:r>
              <a:rPr lang="en-US" sz="2000" b="1" u="sng" dirty="0"/>
              <a:t>1 man Adam - 8x, 1 Man Jesus Christ - 8x</a:t>
            </a:r>
          </a:p>
          <a:p>
            <a:r>
              <a:rPr lang="en-US" sz="2000" dirty="0"/>
              <a:t>- Adam’s sin brings death to many</a:t>
            </a:r>
          </a:p>
          <a:p>
            <a:r>
              <a:rPr lang="en-US" sz="2000" dirty="0"/>
              <a:t>- God’s gift brings much more grace and Jesus Christ’s righteousness and Life to many </a:t>
            </a:r>
            <a:endParaRPr lang="en-US" sz="1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57DF9-CAF2-657A-0230-CDDDDF3E22CC}"/>
              </a:ext>
            </a:extLst>
          </p:cNvPr>
          <p:cNvCxnSpPr>
            <a:cxnSpLocks/>
          </p:cNvCxnSpPr>
          <p:nvPr/>
        </p:nvCxnSpPr>
        <p:spPr>
          <a:xfrm>
            <a:off x="77825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C37599-1A99-C4A9-857D-BEF08A7D26FC}"/>
              </a:ext>
            </a:extLst>
          </p:cNvPr>
          <p:cNvCxnSpPr>
            <a:cxnSpLocks/>
          </p:cNvCxnSpPr>
          <p:nvPr/>
        </p:nvCxnSpPr>
        <p:spPr>
          <a:xfrm>
            <a:off x="100177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726F99-E7FF-CC23-02AF-5FABB9F0DC19}"/>
              </a:ext>
            </a:extLst>
          </p:cNvPr>
          <p:cNvSpPr txBox="1"/>
          <p:nvPr/>
        </p:nvSpPr>
        <p:spPr>
          <a:xfrm>
            <a:off x="9651201" y="1648828"/>
            <a:ext cx="2515432" cy="1600438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Inductive Bible Study</a:t>
            </a:r>
          </a:p>
          <a:p>
            <a:r>
              <a:rPr lang="en-US" dirty="0"/>
              <a:t>   (passage based)</a:t>
            </a:r>
          </a:p>
          <a:p>
            <a:endParaRPr lang="en-US" sz="800" dirty="0"/>
          </a:p>
          <a:p>
            <a:pPr marL="342900" indent="-342900">
              <a:buAutoNum type="arabicPeriod"/>
            </a:pPr>
            <a:r>
              <a:rPr lang="en-US" dirty="0"/>
              <a:t>Observations</a:t>
            </a:r>
          </a:p>
          <a:p>
            <a:pPr marL="342900" indent="-342900">
              <a:buAutoNum type="arabicPeriod"/>
            </a:pPr>
            <a:r>
              <a:rPr lang="en-US" dirty="0"/>
              <a:t>Interpretations</a:t>
            </a:r>
          </a:p>
          <a:p>
            <a:r>
              <a:rPr lang="en-US" dirty="0"/>
              <a:t>      What?  What?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D950-4D83-250B-1AB7-234C349BE0C4}"/>
              </a:ext>
            </a:extLst>
          </p:cNvPr>
          <p:cNvSpPr txBox="1"/>
          <p:nvPr/>
        </p:nvSpPr>
        <p:spPr>
          <a:xfrm>
            <a:off x="10311679" y="4180298"/>
            <a:ext cx="1832553" cy="1354217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/>
              <a:t>Application</a:t>
            </a:r>
          </a:p>
          <a:p>
            <a:endParaRPr lang="en-US" sz="900" dirty="0"/>
          </a:p>
          <a:p>
            <a:r>
              <a:rPr lang="en-US" dirty="0"/>
              <a:t>      WWJD</a:t>
            </a:r>
          </a:p>
          <a:p>
            <a:r>
              <a:rPr lang="en-US" dirty="0"/>
              <a:t>      WDJD</a:t>
            </a:r>
          </a:p>
          <a:p>
            <a:r>
              <a:rPr lang="en-US" dirty="0"/>
              <a:t>      WMID</a:t>
            </a:r>
          </a:p>
        </p:txBody>
      </p: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17741</TotalTime>
  <Words>365</Words>
  <Application>Microsoft Office PowerPoint</Application>
  <PresentationFormat>Widescreen</PresentationFormat>
  <Paragraphs>85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1098</cp:revision>
  <cp:lastPrinted>2023-02-15T21:39:55Z</cp:lastPrinted>
  <dcterms:created xsi:type="dcterms:W3CDTF">2013-07-15T20:26:40Z</dcterms:created>
  <dcterms:modified xsi:type="dcterms:W3CDTF">2023-02-15T21:40:25Z</dcterms:modified>
</cp:coreProperties>
</file>