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353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3273CA7C-0D2A-46DA-AC3D-E439E531716B}"/>
    <pc:docChg chg="modSld">
      <pc:chgData name="Bill Heath" userId="e5502471a9019beb" providerId="LiveId" clId="{3273CA7C-0D2A-46DA-AC3D-E439E531716B}" dt="2022-06-08T19:51:50.015" v="32" actId="6549"/>
      <pc:docMkLst>
        <pc:docMk/>
      </pc:docMkLst>
      <pc:sldChg chg="modSp mod">
        <pc:chgData name="Bill Heath" userId="e5502471a9019beb" providerId="LiveId" clId="{3273CA7C-0D2A-46DA-AC3D-E439E531716B}" dt="2022-06-08T19:51:50.015" v="32" actId="6549"/>
        <pc:sldMkLst>
          <pc:docMk/>
          <pc:sldMk cId="109857222" sldId="256"/>
        </pc:sldMkLst>
        <pc:spChg chg="mod">
          <ac:chgData name="Bill Heath" userId="e5502471a9019beb" providerId="LiveId" clId="{3273CA7C-0D2A-46DA-AC3D-E439E531716B}" dt="2022-06-08T19:51:50.015" v="32" actId="6549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56" y="6175747"/>
            <a:ext cx="10323226" cy="64678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Part 1 - Prosper Your Soul (3 John 2), Part 2 – No Regret Parenting, (Col 3-4)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Part 3 – The Work of the Holy </a:t>
            </a:r>
            <a:r>
              <a:rPr lang="en-US" sz="3200">
                <a:solidFill>
                  <a:schemeClr val="tx1"/>
                </a:solidFill>
              </a:rPr>
              <a:t>Spirit (Hebrews 4:12)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2274258" y="173142"/>
            <a:ext cx="78967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Part 4 – Good Angels (Angelology)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June 8, 2022 by Bill Heath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4B05F5E-BCE7-CFDB-4D35-8EF4D1617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" y="1524284"/>
            <a:ext cx="7231095" cy="42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4A40EA5C-7DDD-F383-A041-7BA78BD1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84" y="2180526"/>
            <a:ext cx="4878924" cy="36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8DAA1C6-437F-4B10-A95C-690959C82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t="26877" r="7463" b="29862"/>
          <a:stretch/>
        </p:blipFill>
        <p:spPr>
          <a:xfrm>
            <a:off x="102547" y="4231178"/>
            <a:ext cx="3729689" cy="2560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AB662B-43B2-4D69-A6DC-929731D107DD}"/>
              </a:ext>
            </a:extLst>
          </p:cNvPr>
          <p:cNvSpPr txBox="1"/>
          <p:nvPr/>
        </p:nvSpPr>
        <p:spPr>
          <a:xfrm>
            <a:off x="4147665" y="260081"/>
            <a:ext cx="7930727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</a:t>
            </a:r>
            <a:r>
              <a:rPr lang="en-US" sz="2400" b="1" dirty="0"/>
              <a:t>Good Angels (Angelology)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b="1" dirty="0"/>
              <a:t>Old Testament:  </a:t>
            </a:r>
            <a:r>
              <a:rPr lang="en-US" sz="2400" dirty="0"/>
              <a:t>Lessons to learn from (Ro 15:4-6) Genesis, Adam and Eve.  The Prophet Elisha.</a:t>
            </a:r>
          </a:p>
          <a:p>
            <a:r>
              <a:rPr lang="en-US" sz="2400" b="1" dirty="0"/>
              <a:t> </a:t>
            </a:r>
            <a:r>
              <a:rPr lang="en-US" sz="2400" u="sng" dirty="0"/>
              <a:t>Psalms 5 Ps</a:t>
            </a:r>
            <a:r>
              <a:rPr lang="en-US" sz="2400" dirty="0"/>
              <a:t>:  </a:t>
            </a:r>
            <a:r>
              <a:rPr lang="en-US" sz="2000" dirty="0"/>
              <a:t>Prophetic, Protect, Provide, Punish, &amp; Praise</a:t>
            </a:r>
          </a:p>
          <a:p>
            <a:endParaRPr lang="en-US" b="1" dirty="0"/>
          </a:p>
          <a:p>
            <a:pPr marL="457200" indent="-457200">
              <a:buAutoNum type="arabicPeriod" startAt="2"/>
            </a:pPr>
            <a:r>
              <a:rPr lang="en-US" sz="2400" b="1" dirty="0"/>
              <a:t>Jesus Christ in Luke, 24x:   </a:t>
            </a:r>
            <a:r>
              <a:rPr lang="en-US" sz="2400" dirty="0"/>
              <a:t>Actions in Birth,    </a:t>
            </a:r>
          </a:p>
          <a:p>
            <a:r>
              <a:rPr lang="en-US" sz="2400" dirty="0"/>
              <a:t>     temptation Garden, resurrection, and ascension.</a:t>
            </a:r>
          </a:p>
          <a:p>
            <a:r>
              <a:rPr lang="en-US" sz="2400" dirty="0"/>
              <a:t>     They are witnesses of our work.  </a:t>
            </a:r>
          </a:p>
          <a:p>
            <a:endParaRPr lang="en-US" b="1" dirty="0"/>
          </a:p>
          <a:p>
            <a:pPr marL="457200" indent="-457200">
              <a:buAutoNum type="arabicPeriod" startAt="3"/>
            </a:pPr>
            <a:r>
              <a:rPr lang="en-US" sz="2400" b="1" dirty="0"/>
              <a:t>Acts 21x:  </a:t>
            </a:r>
            <a:r>
              <a:rPr lang="en-US" sz="2400" dirty="0"/>
              <a:t>Stephen in Acts 7:53, the law of Moses</a:t>
            </a:r>
          </a:p>
          <a:p>
            <a:pPr marL="457200" indent="-457200">
              <a:buAutoNum type="arabicPeriod" startAt="3"/>
            </a:pPr>
            <a:endParaRPr lang="en-US" b="1" dirty="0"/>
          </a:p>
          <a:p>
            <a:pPr marL="457200" indent="-457200">
              <a:buAutoNum type="arabicPeriod" startAt="3"/>
            </a:pPr>
            <a:r>
              <a:rPr lang="en-US" sz="2400" b="1" dirty="0"/>
              <a:t>Epistles:  </a:t>
            </a:r>
            <a:r>
              <a:rPr lang="en-US" sz="2400" dirty="0"/>
              <a:t>1 Cor 6:3, 11:10, 13:1, Hebrews 1-2, </a:t>
            </a:r>
          </a:p>
          <a:p>
            <a:r>
              <a:rPr lang="en-US" sz="2400" dirty="0"/>
              <a:t>                      12:1-2, 1 Peter 1:12, 3:22, 1 Timothy 5:21</a:t>
            </a:r>
          </a:p>
          <a:p>
            <a:pPr marL="457200" indent="-457200">
              <a:buAutoNum type="arabicPeriod" startAt="3"/>
            </a:pPr>
            <a:endParaRPr lang="en-US" dirty="0"/>
          </a:p>
          <a:p>
            <a:r>
              <a:rPr lang="en-US" sz="2400" b="1" dirty="0"/>
              <a:t>5.  Revelation:  </a:t>
            </a:r>
            <a:r>
              <a:rPr lang="en-US" sz="2400" dirty="0"/>
              <a:t>1:1, 2:1a, 22:16</a:t>
            </a:r>
          </a:p>
          <a:p>
            <a:endParaRPr lang="en-US" dirty="0"/>
          </a:p>
          <a:p>
            <a:r>
              <a:rPr lang="en-US" sz="2400" dirty="0"/>
              <a:t>	Next:  Evil Angels (Angelology)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E41D4-641C-01DE-D983-EF8F48091EC0}"/>
              </a:ext>
            </a:extLst>
          </p:cNvPr>
          <p:cNvSpPr txBox="1"/>
          <p:nvPr/>
        </p:nvSpPr>
        <p:spPr>
          <a:xfrm>
            <a:off x="113608" y="133002"/>
            <a:ext cx="40229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Nature &amp; Duties</a:t>
            </a:r>
          </a:p>
          <a:p>
            <a:endParaRPr lang="en-US" dirty="0"/>
          </a:p>
          <a:p>
            <a:r>
              <a:rPr lang="en-US" dirty="0"/>
              <a:t>God’s army - Multitude (host)</a:t>
            </a:r>
          </a:p>
          <a:p>
            <a:endParaRPr lang="en-US" dirty="0"/>
          </a:p>
          <a:p>
            <a:r>
              <a:rPr lang="en-US" dirty="0"/>
              <a:t>Male, not female</a:t>
            </a:r>
          </a:p>
          <a:p>
            <a:endParaRPr lang="en-US" dirty="0"/>
          </a:p>
          <a:p>
            <a:r>
              <a:rPr lang="en-US" dirty="0"/>
              <a:t>White Clothing</a:t>
            </a:r>
          </a:p>
          <a:p>
            <a:endParaRPr lang="en-US" dirty="0"/>
          </a:p>
          <a:p>
            <a:r>
              <a:rPr lang="en-US" dirty="0"/>
              <a:t>No wings, except cherubim -seraphim </a:t>
            </a:r>
          </a:p>
          <a:p>
            <a:endParaRPr lang="en-US" dirty="0"/>
          </a:p>
          <a:p>
            <a:r>
              <a:rPr lang="en-US" dirty="0"/>
              <a:t>Strong ministers of God</a:t>
            </a:r>
          </a:p>
          <a:p>
            <a:endParaRPr lang="en-US" dirty="0"/>
          </a:p>
          <a:p>
            <a:r>
              <a:rPr lang="en-US" dirty="0"/>
              <a:t>Order, chain of command</a:t>
            </a:r>
          </a:p>
        </p:txBody>
      </p:sp>
    </p:spTree>
    <p:extLst>
      <p:ext uri="{BB962C8B-B14F-4D97-AF65-F5344CB8AC3E}">
        <p14:creationId xmlns:p14="http://schemas.microsoft.com/office/powerpoint/2010/main" val="2701555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6969</TotalTime>
  <Words>209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Mesh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1028</cp:revision>
  <cp:lastPrinted>2022-06-08T19:42:01Z</cp:lastPrinted>
  <dcterms:created xsi:type="dcterms:W3CDTF">2013-07-15T20:26:40Z</dcterms:created>
  <dcterms:modified xsi:type="dcterms:W3CDTF">2022-06-08T19:51:56Z</dcterms:modified>
</cp:coreProperties>
</file>