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1" r:id="rId1"/>
  </p:sldMasterIdLst>
  <p:notesMasterIdLst>
    <p:notesMasterId r:id="rId6"/>
  </p:notesMasterIdLst>
  <p:sldIdLst>
    <p:sldId id="376" r:id="rId2"/>
    <p:sldId id="380" r:id="rId3"/>
    <p:sldId id="379" r:id="rId4"/>
    <p:sldId id="378" r:id="rId5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52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8163" cy="469900"/>
          </a:xfrm>
          <a:prstGeom prst="rect">
            <a:avLst/>
          </a:prstGeom>
        </p:spPr>
        <p:txBody>
          <a:bodyPr vert="horz" lIns="91423" tIns="45712" rIns="91423" bIns="4571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6" y="0"/>
            <a:ext cx="3078163" cy="469900"/>
          </a:xfrm>
          <a:prstGeom prst="rect">
            <a:avLst/>
          </a:prstGeom>
        </p:spPr>
        <p:txBody>
          <a:bodyPr vert="horz" lIns="91423" tIns="45712" rIns="91423" bIns="45712" rtlCol="0"/>
          <a:lstStyle>
            <a:lvl1pPr algn="r">
              <a:defRPr sz="1200"/>
            </a:lvl1pPr>
          </a:lstStyle>
          <a:p>
            <a:fld id="{0AC9DA1F-9C06-46A4-8A99-BC0A7DC41F13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3" tIns="45712" rIns="91423" bIns="4571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518025"/>
            <a:ext cx="5683250" cy="3697288"/>
          </a:xfrm>
          <a:prstGeom prst="rect">
            <a:avLst/>
          </a:prstGeom>
        </p:spPr>
        <p:txBody>
          <a:bodyPr vert="horz" lIns="91423" tIns="45712" rIns="91423" bIns="4571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918576"/>
            <a:ext cx="3078163" cy="469900"/>
          </a:xfrm>
          <a:prstGeom prst="rect">
            <a:avLst/>
          </a:prstGeom>
        </p:spPr>
        <p:txBody>
          <a:bodyPr vert="horz" lIns="91423" tIns="45712" rIns="91423" bIns="4571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6" y="8918576"/>
            <a:ext cx="3078163" cy="469900"/>
          </a:xfrm>
          <a:prstGeom prst="rect">
            <a:avLst/>
          </a:prstGeom>
        </p:spPr>
        <p:txBody>
          <a:bodyPr vert="horz" lIns="91423" tIns="45712" rIns="91423" bIns="45712" rtlCol="0" anchor="b"/>
          <a:lstStyle>
            <a:lvl1pPr algn="r">
              <a:defRPr sz="1200"/>
            </a:lvl1pPr>
          </a:lstStyle>
          <a:p>
            <a:fld id="{EF112C6F-2770-4703-98DB-2275B640C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012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Fellowship Church by Bill Heath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AD51A55-303F-4D54-AB99-832332D3BB80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7/31/2024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Notes:  Core Scriptures to profit the souls of women with God's design, purpose, and beauty.  Genesis 1:27, Proverbs 31, Matthew 19:4, Romans 16:1-16, Ephesians 5:22-33, 1 Peter 3:1-7</a:t>
            </a:r>
          </a:p>
        </p:txBody>
      </p:sp>
    </p:spTree>
    <p:extLst>
      <p:ext uri="{BB962C8B-B14F-4D97-AF65-F5344CB8AC3E}">
        <p14:creationId xmlns:p14="http://schemas.microsoft.com/office/powerpoint/2010/main" val="2741437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F112C6F-2770-4703-98DB-2275B640CE0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743200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5B67A-261F-9DE2-01F4-59766EB608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986B47-F04F-B032-5DF6-8D446B5791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02B05A-85D2-0B7B-8AD9-202775A37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83920-9796-51D7-7B01-4D3EE2469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246A3B-85BA-41E0-3E7D-D9310EBB2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208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0C598-BE26-A80B-0421-F1DB3A249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BFA8D7-95A0-8DD1-EEAE-F672E3F23D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029B2C-1ECB-2C63-5849-5FC6D25B0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C0C92-6A66-42CE-7D8C-8B28F9A97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CE2458-12BE-2EA7-AFB3-C6C566D24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171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91F562-B015-29AE-E68D-EFA1192ABC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0733EA-5D0A-426F-3B5C-3F2D18B27A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72CC72-024A-43EA-BF05-67E22683F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F16518-33A4-4532-1F2D-23A95CBFF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2391F5-09BE-D072-E6C8-D4B52F999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149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6E646-2988-0016-83C8-ABBCC416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FD27B3-9EB6-554C-DC5F-B0AFF5BFAC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08C58E-59EF-A80D-8A92-4C706C6EF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F09AE1-587A-B9A0-7536-7619B2350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845967-ED14-C0B2-E816-FD76E38F8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065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B252F-E9F8-BEFE-E9AE-7E37A961D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8CAC0E-0E4E-9770-AA4F-17A9E007CC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A010F5-956E-532C-D62B-1EFB3D64F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51D6A-13B2-4634-882C-51D5BB896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AD65DB-599C-478A-4EF1-D72ED7E65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67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E8597-4776-2EBC-2786-AB3A655EF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6893AE-3EC4-9FBF-58A0-269E4ABDFF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28B258-33A4-9EDA-D199-A2A61B2571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A1376C-F755-7D1B-63F2-7723EBA20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710ADB-C96D-71AA-2670-A894894DD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C3B9D3-10CE-946A-C332-6C74ADEE1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699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545BD-8620-2E66-A3D4-F0A7ED633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0C2867-03F6-1394-4E3C-53C5351064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759B24-07FD-BF6D-5FEA-D3F2FCFD73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7EE568-E5A6-6D85-D7D9-EEA86715F1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3C2469-4709-B49E-67F5-BC86510DA3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39F942-C2FA-A491-6711-8AE66C9C1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190FC4-6AEF-8B96-5C2B-36CD9A049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B44438-44CE-DE86-0DC8-EBADDC931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939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3C6A5-DC17-8DFC-8CAC-9B9C8DD07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BE22BF-B2E4-0075-316E-353EE5B71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6168DB-DDBA-D74F-01C9-2801256FF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7DB4DE-C342-5C40-C8F5-53E8B40F9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8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93AEC7-2627-7021-F79E-BC57259D0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F61FD6-4987-E19E-1FC7-9F1CD4AA1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97F659-64E4-FC20-3A9E-1FAE44F4B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998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A24DC-F02D-1BF9-8DFE-D8577A860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AA109-5826-3716-750F-4F8B49FE1A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A15675-6163-1F32-8880-123F09C8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5BD302-85C7-639A-4C77-F1B19282A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A09919-FAFA-6AE6-505C-1208FC895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AB3E96-0BC3-C140-64E7-162722506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993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FE0E4-325B-1AE4-6DA5-F7B5DED9E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668FD5C-1C6C-2DF5-40C9-FF8DDB2B1C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3EF42D-6042-2014-44AC-5AE0DD0EC7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BDF341-5281-90C2-8579-F66754169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7/31/2024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548D91-356D-C664-7BDE-B9305B84B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08FEE8-F0DF-4403-F170-7E5B96E62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957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C5926E-5C15-E9CC-DA68-B6349B0E4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D323C2-3787-4536-916E-1191EFEFF7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1A4ADE-A51F-F14D-6E7C-2B6CDADE07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7/31/2024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586461-30A0-FC14-92B4-50ABD51C2A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1B6BA9-84F9-9FF4-92AA-3CBB92D1E0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4739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62" r:id="rId1"/>
    <p:sldLayoutId id="2147483863" r:id="rId2"/>
    <p:sldLayoutId id="2147483864" r:id="rId3"/>
    <p:sldLayoutId id="2147483865" r:id="rId4"/>
    <p:sldLayoutId id="2147483866" r:id="rId5"/>
    <p:sldLayoutId id="2147483867" r:id="rId6"/>
    <p:sldLayoutId id="2147483868" r:id="rId7"/>
    <p:sldLayoutId id="2147483869" r:id="rId8"/>
    <p:sldLayoutId id="2147483870" r:id="rId9"/>
    <p:sldLayoutId id="2147483871" r:id="rId10"/>
    <p:sldLayoutId id="21474838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3E5C6185-BA62-417B-B11E-D6CE654AE4F5}"/>
              </a:ext>
            </a:extLst>
          </p:cNvPr>
          <p:cNvSpPr txBox="1"/>
          <p:nvPr/>
        </p:nvSpPr>
        <p:spPr>
          <a:xfrm>
            <a:off x="0" y="0"/>
            <a:ext cx="1209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Fellowship Church, July 31, 2024                                                                                                      B. Heath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DB6C924B-D136-B41C-57F2-9E15057EFB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52799" y="121920"/>
            <a:ext cx="5476241" cy="1194079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/>
              <a:t>Straight and Balanced</a:t>
            </a:r>
          </a:p>
          <a:p>
            <a:r>
              <a:rPr lang="en-US" sz="1800" dirty="0"/>
              <a:t>(Luke 3:4-6)</a:t>
            </a:r>
          </a:p>
          <a:p>
            <a:r>
              <a:rPr lang="en-US" dirty="0"/>
              <a:t>Biblical characters (Hebrews 11:1-3, 6, 39-40)</a:t>
            </a:r>
          </a:p>
        </p:txBody>
      </p:sp>
      <p:pic>
        <p:nvPicPr>
          <p:cNvPr id="4098" name="Picture 2" descr="Image result for balance">
            <a:extLst>
              <a:ext uri="{FF2B5EF4-FFF2-40B4-BE49-F238E27FC236}">
                <a16:creationId xmlns:a16="http://schemas.microsoft.com/office/drawing/2014/main" id="{94A68CC1-A35B-E44A-258F-98BB866D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9093" y="1594617"/>
            <a:ext cx="2130894" cy="2649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Plumbline Bible">
            <a:extLst>
              <a:ext uri="{FF2B5EF4-FFF2-40B4-BE49-F238E27FC236}">
                <a16:creationId xmlns:a16="http://schemas.microsoft.com/office/drawing/2014/main" id="{9EEDE0C2-EE51-FBC3-E1C7-6D92032E06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262" y="1605280"/>
            <a:ext cx="2425197" cy="2425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8485E64-3BDB-27A6-C3D9-F275AD723DA6}"/>
              </a:ext>
            </a:extLst>
          </p:cNvPr>
          <p:cNvSpPr txBox="1"/>
          <p:nvPr/>
        </p:nvSpPr>
        <p:spPr>
          <a:xfrm>
            <a:off x="9763197" y="4372692"/>
            <a:ext cx="242880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OT: 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Deut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25:13-16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Pr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20:10, Dan 5:25-28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r>
              <a:rPr lang="en-US" sz="2000" dirty="0"/>
              <a:t>NT:  Hebrews12:1</a:t>
            </a:r>
          </a:p>
          <a:p>
            <a:r>
              <a:rPr lang="en-US" sz="2000" dirty="0"/>
              <a:t>1 Cor 3:11-15, </a:t>
            </a:r>
          </a:p>
          <a:p>
            <a:r>
              <a:rPr lang="en-US" sz="2000" dirty="0"/>
              <a:t>Philippians 4:5, </a:t>
            </a:r>
          </a:p>
          <a:p>
            <a:r>
              <a:rPr lang="en-US" sz="2000" dirty="0"/>
              <a:t>James 3:17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7EEF026-F07A-9A8D-74F7-DB7139A5BCC1}"/>
              </a:ext>
            </a:extLst>
          </p:cNvPr>
          <p:cNvSpPr txBox="1"/>
          <p:nvPr/>
        </p:nvSpPr>
        <p:spPr>
          <a:xfrm>
            <a:off x="222469" y="4366261"/>
            <a:ext cx="278821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OT:  Ps 5:8,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Pr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4:25-27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Amos 7:7-8, Is 28:13, 17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NT:  Mt 3:3, Acts 9:11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Hebrews 12:13, Jude 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1 Cor 15:1-4, 2 Tim 3:10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John 7:16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B1BFC7-F1FB-7C24-B2DD-713F88A233D1}"/>
              </a:ext>
            </a:extLst>
          </p:cNvPr>
          <p:cNvSpPr txBox="1"/>
          <p:nvPr/>
        </p:nvSpPr>
        <p:spPr>
          <a:xfrm>
            <a:off x="2898927" y="1451055"/>
            <a:ext cx="6797126" cy="532453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#1 – Abel’s Faith &amp; Innocent Blood (Heb 11:4, Gen 4)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ill Sans MT"/>
                <a:ea typeface="+mn-ea"/>
                <a:cs typeface="+mn-cs"/>
              </a:rPr>
              <a:t>#2 – Walking with God &amp; with Enoch (Heb 11:5-6, Gen 5)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latin typeface="Gill Sans MT"/>
              </a:rPr>
              <a:t>#3 – Secure on the Ark with Noah (Heb 11:7, Gen 6-11)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ill Sans MT"/>
                <a:ea typeface="+mn-ea"/>
                <a:cs typeface="+mn-cs"/>
              </a:rPr>
              <a:t>#4a – Our Faith with Abraham (Heb 11:8-19, Gen 12-23)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latin typeface="Gill Sans MT"/>
              </a:rPr>
              <a:t>#4b – Our Faith with Sarah (Heb 11:11-12, 1 Peter 3:6)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chemeClr val="bg1"/>
                </a:solidFill>
                <a:highlight>
                  <a:srgbClr val="FFFF00"/>
                </a:highlight>
                <a:latin typeface="Gill Sans MT"/>
              </a:rPr>
              <a:t>#4c – OT &amp; NT Strangers &amp; Pilgrims (Heb 11:13-16, 1 Pe 2:11)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#5 – Our Faith with Isaac (Heb 11:20, Gen 24)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#6 – Our Faith with Jacob-Israel (Heb 11:21, Gen 25-36)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#7 – Our Faith with Joseph (Heb 11:22, Gen 37- 50)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#8 – Our Faith with Moses (Heb 11:23-29, Exodus-</a:t>
            </a:r>
            <a:r>
              <a:rPr lang="en-US" sz="2000" dirty="0" err="1">
                <a:solidFill>
                  <a:srgbClr val="FFFFFF"/>
                </a:solidFill>
                <a:latin typeface="Gill Sans MT"/>
              </a:rPr>
              <a:t>Deut</a:t>
            </a:r>
            <a:r>
              <a:rPr lang="en-US" sz="2000" dirty="0">
                <a:solidFill>
                  <a:srgbClr val="FFFFFF"/>
                </a:solidFill>
                <a:latin typeface="Gill Sans MT"/>
              </a:rPr>
              <a:t>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#9 – Our Faith with Joshua (Heb 11:30, Joshua)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#10 – Our Faith with Rahab (Heb 11:31, Joshua 6)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#11 – Our Faith with the Judges (Heb 11:32, Judges)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#12 – Our Faith with David (Heb 11:32, 2 Samuel, 1 Chr)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#13 – Our Faith with Samuel (Heb 11:32, 1 Samuel)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#14 – Our Faith with the Prophets (Heb 11:32-38, Is-Malachi)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#15 – Our Faith for All (Heb 11:39-40, Old Testament saints)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8839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442349-9CB8-10C9-E84E-96F2BB9FCF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4480" y="152082"/>
            <a:ext cx="9154160" cy="528955"/>
          </a:xfrm>
        </p:spPr>
        <p:txBody>
          <a:bodyPr>
            <a:noAutofit/>
          </a:bodyPr>
          <a:lstStyle/>
          <a:p>
            <a:r>
              <a:rPr lang="en-US" sz="3200" b="1" dirty="0" err="1">
                <a:latin typeface="+mn-lt"/>
              </a:rPr>
              <a:t>CONGregational</a:t>
            </a:r>
            <a:r>
              <a:rPr lang="en-US" sz="3200" b="1" dirty="0">
                <a:latin typeface="+mn-lt"/>
              </a:rPr>
              <a:t> reading - Hebrews 11:13-16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ADA80A-587F-42F7-5EF6-606706EEB8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00" y="1143158"/>
            <a:ext cx="12192000" cy="501872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13  These all died in faith, not having received the promises, </a:t>
            </a:r>
          </a:p>
          <a:p>
            <a:pPr marL="0" indent="0">
              <a:buNone/>
            </a:pPr>
            <a:r>
              <a:rPr lang="en-US" dirty="0"/>
              <a:t>     but having seen them afar off, and were persuaded of [them], and embraced    </a:t>
            </a:r>
          </a:p>
          <a:p>
            <a:pPr marL="0" indent="0">
              <a:buNone/>
            </a:pPr>
            <a:r>
              <a:rPr lang="en-US" dirty="0"/>
              <a:t>     [them], and confessed that they were strangers and pilgrims on the earth. 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dirty="0"/>
              <a:t>CONG 14  For they that say such things declare plainly that they seek a country. </a:t>
            </a:r>
          </a:p>
          <a:p>
            <a:pPr marL="0" indent="0">
              <a:buNone/>
            </a:pPr>
            <a:endParaRPr lang="en-US" sz="2000" dirty="0"/>
          </a:p>
          <a:p>
            <a:pPr marL="514350" indent="-514350">
              <a:buAutoNum type="arabicPlain" startAt="15"/>
            </a:pPr>
            <a:r>
              <a:rPr lang="en-US" dirty="0"/>
              <a:t>And truly, if they had been mindful of that [country] from whence they came out, they might have had opportunity to have returned. </a:t>
            </a:r>
          </a:p>
          <a:p>
            <a:pPr marL="0" indent="0">
              <a:buNone/>
            </a:pPr>
            <a:endParaRPr lang="en-US" sz="2000" baseline="30000" dirty="0"/>
          </a:p>
          <a:p>
            <a:pPr marL="0" indent="0">
              <a:buNone/>
            </a:pPr>
            <a:r>
              <a:rPr lang="en-US" dirty="0"/>
              <a:t>CONG 16  wherefore God is not ashamed to be called their God: </a:t>
            </a:r>
          </a:p>
          <a:p>
            <a:pPr marL="0" indent="0">
              <a:buNone/>
            </a:pPr>
            <a:r>
              <a:rPr lang="en-US" dirty="0"/>
              <a:t>                   for he hath prepared for them a city. </a:t>
            </a:r>
          </a:p>
        </p:txBody>
      </p:sp>
    </p:spTree>
    <p:extLst>
      <p:ext uri="{BB962C8B-B14F-4D97-AF65-F5344CB8AC3E}">
        <p14:creationId xmlns:p14="http://schemas.microsoft.com/office/powerpoint/2010/main" val="18904434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4318C74-0FBC-DA1A-B297-66372CB20C0D}"/>
              </a:ext>
            </a:extLst>
          </p:cNvPr>
          <p:cNvSpPr txBox="1"/>
          <p:nvPr/>
        </p:nvSpPr>
        <p:spPr>
          <a:xfrm>
            <a:off x="152398" y="142240"/>
            <a:ext cx="12039602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dirty="0">
                <a:solidFill>
                  <a:schemeClr val="bg1"/>
                </a:solidFill>
                <a:highlight>
                  <a:srgbClr val="FFFF00"/>
                </a:highlight>
                <a:latin typeface="Gill Sans MT"/>
              </a:rPr>
              <a:t>OT &amp; NT Strangers &amp; Pilgrims </a:t>
            </a:r>
          </a:p>
          <a:p>
            <a:pPr algn="ctr"/>
            <a:endParaRPr lang="en-US" sz="1000" dirty="0">
              <a:solidFill>
                <a:schemeClr val="bg1"/>
              </a:solidFill>
              <a:highlight>
                <a:srgbClr val="FFFF00"/>
              </a:highlight>
              <a:latin typeface="Gill Sans MT"/>
            </a:endParaRPr>
          </a:p>
          <a:p>
            <a:endParaRPr lang="en-US" sz="2400" b="1" dirty="0"/>
          </a:p>
          <a:p>
            <a:r>
              <a:rPr lang="en-US" sz="2400" b="1" dirty="0"/>
              <a:t>1) Read Hebrews 11:13-16 </a:t>
            </a:r>
            <a:r>
              <a:rPr lang="en-US" sz="2400" dirty="0"/>
              <a:t>(in the context of Hebrews 11:8-16 concerning Abraham)</a:t>
            </a:r>
          </a:p>
          <a:p>
            <a:endParaRPr lang="en-US" sz="2400" dirty="0"/>
          </a:p>
          <a:p>
            <a:r>
              <a:rPr lang="en-US" sz="2400" dirty="0"/>
              <a:t>2) </a:t>
            </a:r>
            <a:r>
              <a:rPr lang="en-US" sz="2400" b="1" dirty="0"/>
              <a:t>Reckon</a:t>
            </a:r>
            <a:r>
              <a:rPr lang="en-US" sz="2400" dirty="0"/>
              <a:t>  WHO,  WHAT,  WHEN,  WHERE,  WHY?</a:t>
            </a:r>
          </a:p>
          <a:p>
            <a:endParaRPr lang="en-US" sz="2400" dirty="0"/>
          </a:p>
          <a:p>
            <a:r>
              <a:rPr lang="en-US" sz="2400" dirty="0"/>
              <a:t>3) </a:t>
            </a:r>
            <a:r>
              <a:rPr lang="en-US" sz="2400" b="1" dirty="0"/>
              <a:t>Identify</a:t>
            </a:r>
            <a:r>
              <a:rPr lang="en-US" sz="2400" dirty="0"/>
              <a:t> eight (8) steps to be “strangers and pilgrims” in the Old Testament </a:t>
            </a:r>
          </a:p>
          <a:p>
            <a:endParaRPr lang="en-US" sz="2400" dirty="0"/>
          </a:p>
          <a:p>
            <a:r>
              <a:rPr lang="en-US" sz="2400" dirty="0"/>
              <a:t>4) </a:t>
            </a:r>
            <a:r>
              <a:rPr lang="en-US" sz="2400" b="1" dirty="0"/>
              <a:t>Learn </a:t>
            </a:r>
            <a:r>
              <a:rPr lang="en-US" sz="2400" dirty="0"/>
              <a:t>the New Testament application in 1 Peter 2:11 </a:t>
            </a:r>
          </a:p>
          <a:p>
            <a:endParaRPr lang="en-US" sz="2400" dirty="0"/>
          </a:p>
          <a:p>
            <a:r>
              <a:rPr lang="en-US" sz="2400" dirty="0"/>
              <a:t>5) </a:t>
            </a:r>
            <a:r>
              <a:rPr lang="en-US" sz="2400" b="1" dirty="0"/>
              <a:t>1 Peter challenge.  </a:t>
            </a:r>
            <a:r>
              <a:rPr lang="en-US" sz="2400" dirty="0"/>
              <a:t>Read the book in 5 minutes, then read-think-meditate-study in 1 or more hours, focusing on these keywords:</a:t>
            </a:r>
          </a:p>
          <a:p>
            <a:endParaRPr lang="en-US" sz="1200" dirty="0"/>
          </a:p>
          <a:p>
            <a:r>
              <a:rPr lang="en-US" sz="2400" dirty="0"/>
              <a:t>Suffer – 16x, Glory or Glorified – 14x.  Holy – 8x, Love – 6x.   Grace-8x.   The Will of God – 4x.  </a:t>
            </a:r>
          </a:p>
          <a:p>
            <a:endParaRPr lang="en-US" sz="2400" dirty="0"/>
          </a:p>
          <a:p>
            <a:r>
              <a:rPr lang="en-US" sz="2400" dirty="0"/>
              <a:t>Decision:  Share with the congregation how the Word of God spoke to you about being a “stranger and pilgrim” in 2 Wednesdays,  August 14, in a 1-2 minute testimony.</a:t>
            </a:r>
          </a:p>
        </p:txBody>
      </p:sp>
    </p:spTree>
    <p:extLst>
      <p:ext uri="{BB962C8B-B14F-4D97-AF65-F5344CB8AC3E}">
        <p14:creationId xmlns:p14="http://schemas.microsoft.com/office/powerpoint/2010/main" val="25244869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2691638A-A0D8-DDE0-71CC-641E21DA1E46}"/>
              </a:ext>
            </a:extLst>
          </p:cNvPr>
          <p:cNvSpPr txBox="1"/>
          <p:nvPr/>
        </p:nvSpPr>
        <p:spPr>
          <a:xfrm>
            <a:off x="-10160" y="797510"/>
            <a:ext cx="1594898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latin typeface="Gill Sans MT"/>
              </a:rPr>
              <a:t>Old</a:t>
            </a:r>
          </a:p>
          <a:p>
            <a:pPr algn="ctr"/>
            <a:r>
              <a:rPr lang="en-US" sz="2400" dirty="0">
                <a:latin typeface="Gill Sans MT"/>
              </a:rPr>
              <a:t>Testament </a:t>
            </a:r>
          </a:p>
          <a:p>
            <a:pPr algn="ctr"/>
            <a:endParaRPr lang="en-US" sz="2400" dirty="0">
              <a:latin typeface="Gill Sans MT"/>
            </a:endParaRPr>
          </a:p>
          <a:p>
            <a:pPr algn="ctr"/>
            <a:r>
              <a:rPr lang="en-US" sz="2400" dirty="0">
                <a:latin typeface="Gill Sans MT"/>
              </a:rPr>
              <a:t>&amp; </a:t>
            </a:r>
          </a:p>
          <a:p>
            <a:pPr algn="ctr"/>
            <a:endParaRPr lang="en-US" sz="2400" dirty="0">
              <a:latin typeface="Gill Sans MT"/>
            </a:endParaRPr>
          </a:p>
          <a:p>
            <a:pPr algn="ctr"/>
            <a:r>
              <a:rPr lang="en-US" sz="2400" dirty="0">
                <a:latin typeface="Gill Sans MT"/>
              </a:rPr>
              <a:t>New</a:t>
            </a:r>
          </a:p>
          <a:p>
            <a:pPr algn="ctr"/>
            <a:r>
              <a:rPr lang="en-US" sz="2400" dirty="0">
                <a:latin typeface="Gill Sans MT"/>
              </a:rPr>
              <a:t>Testament</a:t>
            </a:r>
          </a:p>
          <a:p>
            <a:pPr algn="ctr"/>
            <a:endParaRPr lang="en-US" sz="2400" dirty="0">
              <a:latin typeface="Gill Sans MT"/>
            </a:endParaRPr>
          </a:p>
          <a:p>
            <a:pPr algn="ctr"/>
            <a:r>
              <a:rPr lang="en-US" sz="2400" dirty="0">
                <a:latin typeface="Gill Sans MT"/>
              </a:rPr>
              <a:t> </a:t>
            </a:r>
            <a:r>
              <a:rPr lang="en-US" sz="2400" b="1" dirty="0">
                <a:latin typeface="Gill Sans MT"/>
              </a:rPr>
              <a:t>Strangers</a:t>
            </a:r>
          </a:p>
          <a:p>
            <a:pPr algn="ctr"/>
            <a:r>
              <a:rPr lang="en-US" sz="2400" b="1" dirty="0">
                <a:latin typeface="Gill Sans MT"/>
              </a:rPr>
              <a:t> </a:t>
            </a:r>
          </a:p>
          <a:p>
            <a:pPr algn="ctr"/>
            <a:r>
              <a:rPr lang="en-US" sz="2400" b="1" dirty="0">
                <a:latin typeface="Gill Sans MT"/>
              </a:rPr>
              <a:t>&amp;</a:t>
            </a:r>
          </a:p>
          <a:p>
            <a:pPr algn="ctr"/>
            <a:r>
              <a:rPr lang="en-US" sz="2400" b="1" dirty="0">
                <a:latin typeface="Gill Sans MT"/>
              </a:rPr>
              <a:t> </a:t>
            </a:r>
          </a:p>
          <a:p>
            <a:pPr algn="ctr"/>
            <a:r>
              <a:rPr lang="en-US" sz="2400" b="1" dirty="0">
                <a:latin typeface="Gill Sans MT"/>
              </a:rPr>
              <a:t>Pilgrims</a:t>
            </a:r>
            <a:endParaRPr lang="en-US" sz="2400" b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05DFB7B-D6BF-7FAF-2885-652653AE82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2376" y="152400"/>
            <a:ext cx="10471127" cy="6553199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EB5F15B-1E16-E17A-2C1B-7E0EC7EB380B}"/>
              </a:ext>
            </a:extLst>
          </p:cNvPr>
          <p:cNvSpPr/>
          <p:nvPr/>
        </p:nvSpPr>
        <p:spPr>
          <a:xfrm>
            <a:off x="9469121" y="157479"/>
            <a:ext cx="2486847" cy="46166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2DE3275-6818-372F-616E-87A7966718A3}"/>
              </a:ext>
            </a:extLst>
          </p:cNvPr>
          <p:cNvSpPr/>
          <p:nvPr/>
        </p:nvSpPr>
        <p:spPr>
          <a:xfrm>
            <a:off x="10100460" y="5999479"/>
            <a:ext cx="1875828" cy="67056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13967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Catering Color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F14D02"/>
      </a:accent1>
      <a:accent2>
        <a:srgbClr val="FDFBF2"/>
      </a:accent2>
      <a:accent3>
        <a:srgbClr val="F49201"/>
      </a:accent3>
      <a:accent4>
        <a:srgbClr val="F4ADE4"/>
      </a:accent4>
      <a:accent5>
        <a:srgbClr val="3841A4"/>
      </a:accent5>
      <a:accent6>
        <a:srgbClr val="068145"/>
      </a:accent6>
      <a:hlink>
        <a:srgbClr val="0563C1"/>
      </a:hlink>
      <a:folHlink>
        <a:srgbClr val="954F72"/>
      </a:folHlink>
    </a:clrScheme>
    <a:fontScheme name="Custom 114">
      <a:majorFont>
        <a:latin typeface="Aharoni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51541</TotalTime>
  <Words>659</Words>
  <Application>Microsoft Office PowerPoint</Application>
  <PresentationFormat>Widescreen</PresentationFormat>
  <Paragraphs>80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Aharoni</vt:lpstr>
      <vt:lpstr>Arial</vt:lpstr>
      <vt:lpstr>Calibri</vt:lpstr>
      <vt:lpstr>Gill Sans MT</vt:lpstr>
      <vt:lpstr>Theme1</vt:lpstr>
      <vt:lpstr>PowerPoint Presentation</vt:lpstr>
      <vt:lpstr>CONGregational reading - Hebrews 11:13-16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Bill Heath</cp:lastModifiedBy>
  <cp:revision>1403</cp:revision>
  <cp:lastPrinted>2024-07-31T15:07:42Z</cp:lastPrinted>
  <dcterms:created xsi:type="dcterms:W3CDTF">2013-07-15T20:26:40Z</dcterms:created>
  <dcterms:modified xsi:type="dcterms:W3CDTF">2024-07-31T15:07:51Z</dcterms:modified>
</cp:coreProperties>
</file>