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8"/>
  </p:notesMasterIdLst>
  <p:sldIdLst>
    <p:sldId id="287" r:id="rId3"/>
    <p:sldId id="290" r:id="rId4"/>
    <p:sldId id="291" r:id="rId5"/>
    <p:sldId id="288" r:id="rId6"/>
    <p:sldId id="289" r:id="rId7"/>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34AA90D-1AC6-4833-A0FC-5AE4ACB72110}">
          <p14:sldIdLst>
            <p14:sldId id="287"/>
            <p14:sldId id="290"/>
            <p14:sldId id="291"/>
            <p14:sldId id="288"/>
            <p14:sldId id="28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2B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824" autoAdjust="0"/>
    <p:restoredTop sz="94660"/>
  </p:normalViewPr>
  <p:slideViewPr>
    <p:cSldViewPr snapToGrid="0">
      <p:cViewPr varScale="1">
        <p:scale>
          <a:sx n="63" d="100"/>
          <a:sy n="63" d="100"/>
        </p:scale>
        <p:origin x="732" y="6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8163" cy="469900"/>
          </a:xfrm>
          <a:prstGeom prst="rect">
            <a:avLst/>
          </a:prstGeom>
        </p:spPr>
        <p:txBody>
          <a:bodyPr vert="horz" lIns="91426" tIns="45713" rIns="91426" bIns="45713" rtlCol="0"/>
          <a:lstStyle>
            <a:lvl1pPr algn="l">
              <a:defRPr sz="1200"/>
            </a:lvl1pPr>
          </a:lstStyle>
          <a:p>
            <a:endParaRPr lang="en-US" dirty="0"/>
          </a:p>
        </p:txBody>
      </p:sp>
      <p:sp>
        <p:nvSpPr>
          <p:cNvPr id="3" name="Date Placeholder 2"/>
          <p:cNvSpPr>
            <a:spLocks noGrp="1"/>
          </p:cNvSpPr>
          <p:nvPr>
            <p:ph type="dt" idx="1"/>
          </p:nvPr>
        </p:nvSpPr>
        <p:spPr>
          <a:xfrm>
            <a:off x="4022726" y="0"/>
            <a:ext cx="3078163" cy="469900"/>
          </a:xfrm>
          <a:prstGeom prst="rect">
            <a:avLst/>
          </a:prstGeom>
        </p:spPr>
        <p:txBody>
          <a:bodyPr vert="horz" lIns="91426" tIns="45713" rIns="91426" bIns="45713" rtlCol="0"/>
          <a:lstStyle>
            <a:lvl1pPr algn="r">
              <a:defRPr sz="1200"/>
            </a:lvl1pPr>
          </a:lstStyle>
          <a:p>
            <a:fld id="{2728A852-B911-4C93-AAB0-2DFCCC3B37E5}" type="datetimeFigureOut">
              <a:rPr lang="en-US" smtClean="0"/>
              <a:t>5/28/2023</a:t>
            </a:fld>
            <a:endParaRPr lang="en-US" dirty="0"/>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1426" tIns="45713" rIns="91426" bIns="45713" rtlCol="0" anchor="ctr"/>
          <a:lstStyle/>
          <a:p>
            <a:endParaRPr lang="en-US" dirty="0"/>
          </a:p>
        </p:txBody>
      </p:sp>
      <p:sp>
        <p:nvSpPr>
          <p:cNvPr id="5" name="Notes Placeholder 4"/>
          <p:cNvSpPr>
            <a:spLocks noGrp="1"/>
          </p:cNvSpPr>
          <p:nvPr>
            <p:ph type="body" sz="quarter" idx="3"/>
          </p:nvPr>
        </p:nvSpPr>
        <p:spPr>
          <a:xfrm>
            <a:off x="709613" y="4518025"/>
            <a:ext cx="5683250" cy="3697288"/>
          </a:xfrm>
          <a:prstGeom prst="rect">
            <a:avLst/>
          </a:prstGeom>
        </p:spPr>
        <p:txBody>
          <a:bodyPr vert="horz" lIns="91426" tIns="45713" rIns="91426" bIns="4571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918576"/>
            <a:ext cx="3078163" cy="469900"/>
          </a:xfrm>
          <a:prstGeom prst="rect">
            <a:avLst/>
          </a:prstGeom>
        </p:spPr>
        <p:txBody>
          <a:bodyPr vert="horz" lIns="91426" tIns="45713" rIns="91426" bIns="45713"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2726" y="8918576"/>
            <a:ext cx="3078163" cy="469900"/>
          </a:xfrm>
          <a:prstGeom prst="rect">
            <a:avLst/>
          </a:prstGeom>
        </p:spPr>
        <p:txBody>
          <a:bodyPr vert="horz" lIns="91426" tIns="45713" rIns="91426" bIns="45713" rtlCol="0" anchor="b"/>
          <a:lstStyle>
            <a:lvl1pPr algn="r">
              <a:defRPr sz="1200"/>
            </a:lvl1pPr>
          </a:lstStyle>
          <a:p>
            <a:fld id="{FF7F6C9B-4AE2-4BE4-88B6-FD41C40E5B96}" type="slidenum">
              <a:rPr lang="en-US" smtClean="0"/>
              <a:t>‹#›</a:t>
            </a:fld>
            <a:endParaRPr lang="en-US" dirty="0"/>
          </a:p>
        </p:txBody>
      </p:sp>
    </p:spTree>
    <p:extLst>
      <p:ext uri="{BB962C8B-B14F-4D97-AF65-F5344CB8AC3E}">
        <p14:creationId xmlns:p14="http://schemas.microsoft.com/office/powerpoint/2010/main" val="34175226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B0183-B498-C0E9-741A-0FCC95A2A5A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9E10AFC-1DB7-DBD0-14B6-ED934606340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18A1AF6-D23C-111A-9581-95DE33647111}"/>
              </a:ext>
            </a:extLst>
          </p:cNvPr>
          <p:cNvSpPr>
            <a:spLocks noGrp="1"/>
          </p:cNvSpPr>
          <p:nvPr>
            <p:ph type="dt" sz="half" idx="10"/>
          </p:nvPr>
        </p:nvSpPr>
        <p:spPr/>
        <p:txBody>
          <a:bodyPr/>
          <a:lstStyle/>
          <a:p>
            <a:fld id="{6D95D91B-08C7-467F-847E-DF9B26D7F106}" type="datetime1">
              <a:rPr lang="en-US" smtClean="0"/>
              <a:t>5/28/2023</a:t>
            </a:fld>
            <a:endParaRPr lang="en-US" dirty="0"/>
          </a:p>
        </p:txBody>
      </p:sp>
      <p:sp>
        <p:nvSpPr>
          <p:cNvPr id="5" name="Footer Placeholder 4">
            <a:extLst>
              <a:ext uri="{FF2B5EF4-FFF2-40B4-BE49-F238E27FC236}">
                <a16:creationId xmlns:a16="http://schemas.microsoft.com/office/drawing/2014/main" id="{2BD1C14A-ACC1-B2DA-8D89-BA830B9B70D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468C31B-C5F5-D373-1BEF-FA6C8B54B05E}"/>
              </a:ext>
            </a:extLst>
          </p:cNvPr>
          <p:cNvSpPr>
            <a:spLocks noGrp="1"/>
          </p:cNvSpPr>
          <p:nvPr>
            <p:ph type="sldNum" sz="quarter" idx="12"/>
          </p:nvPr>
        </p:nvSpPr>
        <p:spPr/>
        <p:txBody>
          <a:bodyPr/>
          <a:lstStyle/>
          <a:p>
            <a:fld id="{4CB59574-4CD3-4A56-8C7E-A4671EBF73BA}" type="slidenum">
              <a:rPr lang="en-US" smtClean="0"/>
              <a:t>‹#›</a:t>
            </a:fld>
            <a:endParaRPr lang="en-US" dirty="0"/>
          </a:p>
        </p:txBody>
      </p:sp>
    </p:spTree>
    <p:extLst>
      <p:ext uri="{BB962C8B-B14F-4D97-AF65-F5344CB8AC3E}">
        <p14:creationId xmlns:p14="http://schemas.microsoft.com/office/powerpoint/2010/main" val="1197978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E6776-1650-CFBE-C91C-0C2B30A820E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FBB75F-1863-CA5A-D59C-D582218201D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53DF79-1AB2-93EC-5817-27A5692B9185}"/>
              </a:ext>
            </a:extLst>
          </p:cNvPr>
          <p:cNvSpPr>
            <a:spLocks noGrp="1"/>
          </p:cNvSpPr>
          <p:nvPr>
            <p:ph type="dt" sz="half" idx="10"/>
          </p:nvPr>
        </p:nvSpPr>
        <p:spPr/>
        <p:txBody>
          <a:bodyPr/>
          <a:lstStyle/>
          <a:p>
            <a:fld id="{ECC4101E-E8C6-4C34-B121-70E6A0F72FA4}" type="datetime1">
              <a:rPr lang="en-US" smtClean="0"/>
              <a:t>5/28/2023</a:t>
            </a:fld>
            <a:endParaRPr lang="en-US" dirty="0"/>
          </a:p>
        </p:txBody>
      </p:sp>
      <p:sp>
        <p:nvSpPr>
          <p:cNvPr id="5" name="Footer Placeholder 4">
            <a:extLst>
              <a:ext uri="{FF2B5EF4-FFF2-40B4-BE49-F238E27FC236}">
                <a16:creationId xmlns:a16="http://schemas.microsoft.com/office/drawing/2014/main" id="{92609CD7-0967-7E4A-7BA1-C198A04FA4C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B6A57BE-FBC7-AE68-2051-626E266DB132}"/>
              </a:ext>
            </a:extLst>
          </p:cNvPr>
          <p:cNvSpPr>
            <a:spLocks noGrp="1"/>
          </p:cNvSpPr>
          <p:nvPr>
            <p:ph type="sldNum" sz="quarter" idx="12"/>
          </p:nvPr>
        </p:nvSpPr>
        <p:spPr/>
        <p:txBody>
          <a:bodyPr/>
          <a:lstStyle/>
          <a:p>
            <a:fld id="{4CB59574-4CD3-4A56-8C7E-A4671EBF73BA}" type="slidenum">
              <a:rPr lang="en-US" smtClean="0"/>
              <a:t>‹#›</a:t>
            </a:fld>
            <a:endParaRPr lang="en-US" dirty="0"/>
          </a:p>
        </p:txBody>
      </p:sp>
    </p:spTree>
    <p:extLst>
      <p:ext uri="{BB962C8B-B14F-4D97-AF65-F5344CB8AC3E}">
        <p14:creationId xmlns:p14="http://schemas.microsoft.com/office/powerpoint/2010/main" val="6586747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D86EEF5-FD17-4B54-FC1C-B2FB59940DD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3F5E0CA-4D2F-0FAD-F270-48C79187905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D85F81-9DF9-5210-5839-752E33231083}"/>
              </a:ext>
            </a:extLst>
          </p:cNvPr>
          <p:cNvSpPr>
            <a:spLocks noGrp="1"/>
          </p:cNvSpPr>
          <p:nvPr>
            <p:ph type="dt" sz="half" idx="10"/>
          </p:nvPr>
        </p:nvSpPr>
        <p:spPr/>
        <p:txBody>
          <a:bodyPr/>
          <a:lstStyle/>
          <a:p>
            <a:fld id="{5FB4CDCB-9E33-406B-8993-93B407C8AEDF}" type="datetime1">
              <a:rPr lang="en-US" smtClean="0"/>
              <a:t>5/28/2023</a:t>
            </a:fld>
            <a:endParaRPr lang="en-US" dirty="0"/>
          </a:p>
        </p:txBody>
      </p:sp>
      <p:sp>
        <p:nvSpPr>
          <p:cNvPr id="5" name="Footer Placeholder 4">
            <a:extLst>
              <a:ext uri="{FF2B5EF4-FFF2-40B4-BE49-F238E27FC236}">
                <a16:creationId xmlns:a16="http://schemas.microsoft.com/office/drawing/2014/main" id="{161F8F7C-9A9D-D6CB-AEDF-7C0E88CD107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0920003-522A-7D18-4E94-7101126D9409}"/>
              </a:ext>
            </a:extLst>
          </p:cNvPr>
          <p:cNvSpPr>
            <a:spLocks noGrp="1"/>
          </p:cNvSpPr>
          <p:nvPr>
            <p:ph type="sldNum" sz="quarter" idx="12"/>
          </p:nvPr>
        </p:nvSpPr>
        <p:spPr/>
        <p:txBody>
          <a:bodyPr/>
          <a:lstStyle/>
          <a:p>
            <a:fld id="{4CB59574-4CD3-4A56-8C7E-A4671EBF73BA}" type="slidenum">
              <a:rPr lang="en-US" smtClean="0"/>
              <a:t>‹#›</a:t>
            </a:fld>
            <a:endParaRPr lang="en-US" dirty="0"/>
          </a:p>
        </p:txBody>
      </p:sp>
    </p:spTree>
    <p:extLst>
      <p:ext uri="{BB962C8B-B14F-4D97-AF65-F5344CB8AC3E}">
        <p14:creationId xmlns:p14="http://schemas.microsoft.com/office/powerpoint/2010/main" val="15657851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1C00C-1569-40C7-82E2-DA934C5919E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645C107-2A7B-4FCE-9C6F-CD7A31F7224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51D9E9A-BE0A-4E22-A8F6-BEB3F50B3568}"/>
              </a:ext>
            </a:extLst>
          </p:cNvPr>
          <p:cNvSpPr>
            <a:spLocks noGrp="1"/>
          </p:cNvSpPr>
          <p:nvPr>
            <p:ph type="dt" sz="half" idx="10"/>
          </p:nvPr>
        </p:nvSpPr>
        <p:spPr/>
        <p:txBody>
          <a:bodyPr/>
          <a:lstStyle/>
          <a:p>
            <a:fld id="{6D95D91B-08C7-467F-847E-DF9B26D7F106}" type="datetime1">
              <a:rPr lang="en-US" smtClean="0"/>
              <a:t>5/28/2023</a:t>
            </a:fld>
            <a:endParaRPr lang="en-US" dirty="0"/>
          </a:p>
        </p:txBody>
      </p:sp>
      <p:sp>
        <p:nvSpPr>
          <p:cNvPr id="5" name="Footer Placeholder 4">
            <a:extLst>
              <a:ext uri="{FF2B5EF4-FFF2-40B4-BE49-F238E27FC236}">
                <a16:creationId xmlns:a16="http://schemas.microsoft.com/office/drawing/2014/main" id="{95CB50C7-9584-4D2C-B499-26DB2613C9C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DFD97FE-19B8-4537-820C-C3A5696CBF5C}"/>
              </a:ext>
            </a:extLst>
          </p:cNvPr>
          <p:cNvSpPr>
            <a:spLocks noGrp="1"/>
          </p:cNvSpPr>
          <p:nvPr>
            <p:ph type="sldNum" sz="quarter" idx="12"/>
          </p:nvPr>
        </p:nvSpPr>
        <p:spPr/>
        <p:txBody>
          <a:bodyPr/>
          <a:lstStyle/>
          <a:p>
            <a:fld id="{4CB59574-4CD3-4A56-8C7E-A4671EBF73BA}" type="slidenum">
              <a:rPr lang="en-US" smtClean="0"/>
              <a:t>‹#›</a:t>
            </a:fld>
            <a:endParaRPr lang="en-US" dirty="0"/>
          </a:p>
        </p:txBody>
      </p:sp>
    </p:spTree>
    <p:extLst>
      <p:ext uri="{BB962C8B-B14F-4D97-AF65-F5344CB8AC3E}">
        <p14:creationId xmlns:p14="http://schemas.microsoft.com/office/powerpoint/2010/main" val="24724475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BAE69-EDFD-4A7D-A1C4-771FB24F78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ED37AA-C9DF-4783-B822-AE703B48ADA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64D149-6D96-4419-9891-EADCC829B14B}"/>
              </a:ext>
            </a:extLst>
          </p:cNvPr>
          <p:cNvSpPr>
            <a:spLocks noGrp="1"/>
          </p:cNvSpPr>
          <p:nvPr>
            <p:ph type="dt" sz="half" idx="10"/>
          </p:nvPr>
        </p:nvSpPr>
        <p:spPr/>
        <p:txBody>
          <a:bodyPr/>
          <a:lstStyle/>
          <a:p>
            <a:fld id="{75117933-78D6-457E-8F14-AFA89ECC8267}" type="datetime1">
              <a:rPr lang="en-US" smtClean="0"/>
              <a:t>5/28/2023</a:t>
            </a:fld>
            <a:endParaRPr lang="en-US" dirty="0"/>
          </a:p>
        </p:txBody>
      </p:sp>
      <p:sp>
        <p:nvSpPr>
          <p:cNvPr id="5" name="Footer Placeholder 4">
            <a:extLst>
              <a:ext uri="{FF2B5EF4-FFF2-40B4-BE49-F238E27FC236}">
                <a16:creationId xmlns:a16="http://schemas.microsoft.com/office/drawing/2014/main" id="{5CDD7F94-E36E-43A7-AD95-50F0ED52CC5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54FC60E-D97D-4CAF-8C53-B1CD726CD750}"/>
              </a:ext>
            </a:extLst>
          </p:cNvPr>
          <p:cNvSpPr>
            <a:spLocks noGrp="1"/>
          </p:cNvSpPr>
          <p:nvPr>
            <p:ph type="sldNum" sz="quarter" idx="12"/>
          </p:nvPr>
        </p:nvSpPr>
        <p:spPr/>
        <p:txBody>
          <a:bodyPr/>
          <a:lstStyle/>
          <a:p>
            <a:fld id="{4CB59574-4CD3-4A56-8C7E-A4671EBF73BA}" type="slidenum">
              <a:rPr lang="en-US" smtClean="0"/>
              <a:t>‹#›</a:t>
            </a:fld>
            <a:endParaRPr lang="en-US" dirty="0"/>
          </a:p>
        </p:txBody>
      </p:sp>
    </p:spTree>
    <p:extLst>
      <p:ext uri="{BB962C8B-B14F-4D97-AF65-F5344CB8AC3E}">
        <p14:creationId xmlns:p14="http://schemas.microsoft.com/office/powerpoint/2010/main" val="5431747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03AD4-0801-47FD-A183-5BF87AF0A93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F6CF11A-A058-46BA-B20D-4BC92FBE1B2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F5DC734-9BC4-4BF3-A1CC-336835224DBE}"/>
              </a:ext>
            </a:extLst>
          </p:cNvPr>
          <p:cNvSpPr>
            <a:spLocks noGrp="1"/>
          </p:cNvSpPr>
          <p:nvPr>
            <p:ph type="dt" sz="half" idx="10"/>
          </p:nvPr>
        </p:nvSpPr>
        <p:spPr/>
        <p:txBody>
          <a:bodyPr/>
          <a:lstStyle/>
          <a:p>
            <a:fld id="{18733FE4-ECE3-441B-8DE4-8CF91CAB2B70}" type="datetime1">
              <a:rPr lang="en-US" smtClean="0"/>
              <a:t>5/28/2023</a:t>
            </a:fld>
            <a:endParaRPr lang="en-US" dirty="0"/>
          </a:p>
        </p:txBody>
      </p:sp>
      <p:sp>
        <p:nvSpPr>
          <p:cNvPr id="5" name="Footer Placeholder 4">
            <a:extLst>
              <a:ext uri="{FF2B5EF4-FFF2-40B4-BE49-F238E27FC236}">
                <a16:creationId xmlns:a16="http://schemas.microsoft.com/office/drawing/2014/main" id="{19D305DC-8CB8-4DD7-B633-FB8614D4766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F1B2DD6-F671-4853-B494-198D0F47BBA2}"/>
              </a:ext>
            </a:extLst>
          </p:cNvPr>
          <p:cNvSpPr>
            <a:spLocks noGrp="1"/>
          </p:cNvSpPr>
          <p:nvPr>
            <p:ph type="sldNum" sz="quarter" idx="12"/>
          </p:nvPr>
        </p:nvSpPr>
        <p:spPr/>
        <p:txBody>
          <a:bodyPr/>
          <a:lstStyle/>
          <a:p>
            <a:fld id="{4CB59574-4CD3-4A56-8C7E-A4671EBF73BA}" type="slidenum">
              <a:rPr lang="en-US" smtClean="0"/>
              <a:t>‹#›</a:t>
            </a:fld>
            <a:endParaRPr lang="en-US" dirty="0"/>
          </a:p>
        </p:txBody>
      </p:sp>
    </p:spTree>
    <p:extLst>
      <p:ext uri="{BB962C8B-B14F-4D97-AF65-F5344CB8AC3E}">
        <p14:creationId xmlns:p14="http://schemas.microsoft.com/office/powerpoint/2010/main" val="14200247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48BDD-913D-45D3-93B0-3F34FB753AA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F8ECD2E-2B57-4D0C-8707-920EB6EBDD2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FC10CA3-D2CA-486D-B64C-522105D174D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8F05098-1493-4C70-9F44-DCFC4E06E723}"/>
              </a:ext>
            </a:extLst>
          </p:cNvPr>
          <p:cNvSpPr>
            <a:spLocks noGrp="1"/>
          </p:cNvSpPr>
          <p:nvPr>
            <p:ph type="dt" sz="half" idx="10"/>
          </p:nvPr>
        </p:nvSpPr>
        <p:spPr/>
        <p:txBody>
          <a:bodyPr/>
          <a:lstStyle/>
          <a:p>
            <a:fld id="{D97443AA-FBEE-4F81-A443-1C8CD7DDF835}" type="datetime1">
              <a:rPr lang="en-US" smtClean="0"/>
              <a:t>5/28/2023</a:t>
            </a:fld>
            <a:endParaRPr lang="en-US" dirty="0"/>
          </a:p>
        </p:txBody>
      </p:sp>
      <p:sp>
        <p:nvSpPr>
          <p:cNvPr id="6" name="Footer Placeholder 5">
            <a:extLst>
              <a:ext uri="{FF2B5EF4-FFF2-40B4-BE49-F238E27FC236}">
                <a16:creationId xmlns:a16="http://schemas.microsoft.com/office/drawing/2014/main" id="{FCE3CBDF-CEE7-42B2-8639-512814BCA9C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397B533-B683-41FC-A20C-FA07DE7B25A5}"/>
              </a:ext>
            </a:extLst>
          </p:cNvPr>
          <p:cNvSpPr>
            <a:spLocks noGrp="1"/>
          </p:cNvSpPr>
          <p:nvPr>
            <p:ph type="sldNum" sz="quarter" idx="12"/>
          </p:nvPr>
        </p:nvSpPr>
        <p:spPr/>
        <p:txBody>
          <a:bodyPr/>
          <a:lstStyle/>
          <a:p>
            <a:fld id="{4CB59574-4CD3-4A56-8C7E-A4671EBF73BA}" type="slidenum">
              <a:rPr lang="en-US" smtClean="0"/>
              <a:t>‹#›</a:t>
            </a:fld>
            <a:endParaRPr lang="en-US" dirty="0"/>
          </a:p>
        </p:txBody>
      </p:sp>
    </p:spTree>
    <p:extLst>
      <p:ext uri="{BB962C8B-B14F-4D97-AF65-F5344CB8AC3E}">
        <p14:creationId xmlns:p14="http://schemas.microsoft.com/office/powerpoint/2010/main" val="18423054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36FDE-E9B4-4255-A993-43B5DD0A409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9B180D-4770-49C7-867C-CD003C87BBF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ED836AF-99F0-46AA-A89A-8120F97DAD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F547139-914A-4A4A-8B4C-E4363E84D03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705FE96-A863-4D19-9438-ABD60D61B93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CAB0AF2-9FDA-48B5-A56A-A55D72A79D32}"/>
              </a:ext>
            </a:extLst>
          </p:cNvPr>
          <p:cNvSpPr>
            <a:spLocks noGrp="1"/>
          </p:cNvSpPr>
          <p:nvPr>
            <p:ph type="dt" sz="half" idx="10"/>
          </p:nvPr>
        </p:nvSpPr>
        <p:spPr/>
        <p:txBody>
          <a:bodyPr/>
          <a:lstStyle/>
          <a:p>
            <a:fld id="{C960D9EB-98E0-4D5D-B6DF-8519E307DFA6}" type="datetime1">
              <a:rPr lang="en-US" smtClean="0"/>
              <a:t>5/28/2023</a:t>
            </a:fld>
            <a:endParaRPr lang="en-US" dirty="0"/>
          </a:p>
        </p:txBody>
      </p:sp>
      <p:sp>
        <p:nvSpPr>
          <p:cNvPr id="8" name="Footer Placeholder 7">
            <a:extLst>
              <a:ext uri="{FF2B5EF4-FFF2-40B4-BE49-F238E27FC236}">
                <a16:creationId xmlns:a16="http://schemas.microsoft.com/office/drawing/2014/main" id="{BAE6D53D-8308-4253-B156-06BC0C10A000}"/>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4DD9AB4A-B45E-4DEC-ADF1-38B92195AA89}"/>
              </a:ext>
            </a:extLst>
          </p:cNvPr>
          <p:cNvSpPr>
            <a:spLocks noGrp="1"/>
          </p:cNvSpPr>
          <p:nvPr>
            <p:ph type="sldNum" sz="quarter" idx="12"/>
          </p:nvPr>
        </p:nvSpPr>
        <p:spPr/>
        <p:txBody>
          <a:bodyPr/>
          <a:lstStyle/>
          <a:p>
            <a:fld id="{4CB59574-4CD3-4A56-8C7E-A4671EBF73BA}" type="slidenum">
              <a:rPr lang="en-US" smtClean="0"/>
              <a:t>‹#›</a:t>
            </a:fld>
            <a:endParaRPr lang="en-US" dirty="0"/>
          </a:p>
        </p:txBody>
      </p:sp>
    </p:spTree>
    <p:extLst>
      <p:ext uri="{BB962C8B-B14F-4D97-AF65-F5344CB8AC3E}">
        <p14:creationId xmlns:p14="http://schemas.microsoft.com/office/powerpoint/2010/main" val="16078896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C88C1-1B75-449E-A019-8FCA0B54EE3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40D61EF-0978-4D2E-8294-D23031490535}"/>
              </a:ext>
            </a:extLst>
          </p:cNvPr>
          <p:cNvSpPr>
            <a:spLocks noGrp="1"/>
          </p:cNvSpPr>
          <p:nvPr>
            <p:ph type="dt" sz="half" idx="10"/>
          </p:nvPr>
        </p:nvSpPr>
        <p:spPr/>
        <p:txBody>
          <a:bodyPr/>
          <a:lstStyle/>
          <a:p>
            <a:fld id="{E18CE05A-7379-4D93-AF01-9D8AF38840C3}" type="datetime1">
              <a:rPr lang="en-US" smtClean="0"/>
              <a:t>5/28/2023</a:t>
            </a:fld>
            <a:endParaRPr lang="en-US" dirty="0"/>
          </a:p>
        </p:txBody>
      </p:sp>
      <p:sp>
        <p:nvSpPr>
          <p:cNvPr id="4" name="Footer Placeholder 3">
            <a:extLst>
              <a:ext uri="{FF2B5EF4-FFF2-40B4-BE49-F238E27FC236}">
                <a16:creationId xmlns:a16="http://schemas.microsoft.com/office/drawing/2014/main" id="{FF5A2861-4054-4F27-91AA-3761D1363CBE}"/>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0781F128-26C2-4578-AAA5-7295BF63F89C}"/>
              </a:ext>
            </a:extLst>
          </p:cNvPr>
          <p:cNvSpPr>
            <a:spLocks noGrp="1"/>
          </p:cNvSpPr>
          <p:nvPr>
            <p:ph type="sldNum" sz="quarter" idx="12"/>
          </p:nvPr>
        </p:nvSpPr>
        <p:spPr/>
        <p:txBody>
          <a:bodyPr/>
          <a:lstStyle/>
          <a:p>
            <a:fld id="{4CB59574-4CD3-4A56-8C7E-A4671EBF73BA}" type="slidenum">
              <a:rPr lang="en-US" smtClean="0"/>
              <a:t>‹#›</a:t>
            </a:fld>
            <a:endParaRPr lang="en-US" dirty="0"/>
          </a:p>
        </p:txBody>
      </p:sp>
    </p:spTree>
    <p:extLst>
      <p:ext uri="{BB962C8B-B14F-4D97-AF65-F5344CB8AC3E}">
        <p14:creationId xmlns:p14="http://schemas.microsoft.com/office/powerpoint/2010/main" val="11057200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EBD3234-237D-4FAB-AF2B-6A3433EE84D2}"/>
              </a:ext>
            </a:extLst>
          </p:cNvPr>
          <p:cNvSpPr>
            <a:spLocks noGrp="1"/>
          </p:cNvSpPr>
          <p:nvPr>
            <p:ph type="dt" sz="half" idx="10"/>
          </p:nvPr>
        </p:nvSpPr>
        <p:spPr/>
        <p:txBody>
          <a:bodyPr/>
          <a:lstStyle/>
          <a:p>
            <a:fld id="{EC7D8107-E5F8-4F74-BA23-95B63BC6E742}" type="datetime1">
              <a:rPr lang="en-US" smtClean="0"/>
              <a:t>5/28/2023</a:t>
            </a:fld>
            <a:endParaRPr lang="en-US" dirty="0"/>
          </a:p>
        </p:txBody>
      </p:sp>
      <p:sp>
        <p:nvSpPr>
          <p:cNvPr id="3" name="Footer Placeholder 2">
            <a:extLst>
              <a:ext uri="{FF2B5EF4-FFF2-40B4-BE49-F238E27FC236}">
                <a16:creationId xmlns:a16="http://schemas.microsoft.com/office/drawing/2014/main" id="{A21127C2-EC99-41CE-B8D4-B7553F9CD913}"/>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65282DC-1DEF-41CD-A521-02C5438E4570}"/>
              </a:ext>
            </a:extLst>
          </p:cNvPr>
          <p:cNvSpPr>
            <a:spLocks noGrp="1"/>
          </p:cNvSpPr>
          <p:nvPr>
            <p:ph type="sldNum" sz="quarter" idx="12"/>
          </p:nvPr>
        </p:nvSpPr>
        <p:spPr/>
        <p:txBody>
          <a:bodyPr/>
          <a:lstStyle/>
          <a:p>
            <a:fld id="{4CB59574-4CD3-4A56-8C7E-A4671EBF73BA}" type="slidenum">
              <a:rPr lang="en-US" smtClean="0"/>
              <a:t>‹#›</a:t>
            </a:fld>
            <a:endParaRPr lang="en-US" dirty="0"/>
          </a:p>
        </p:txBody>
      </p:sp>
    </p:spTree>
    <p:extLst>
      <p:ext uri="{BB962C8B-B14F-4D97-AF65-F5344CB8AC3E}">
        <p14:creationId xmlns:p14="http://schemas.microsoft.com/office/powerpoint/2010/main" val="23962227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0FAD9-9B82-472C-8A2F-F704DCB056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3356F67-C550-466F-A8FD-194E09AF5DA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3531AC4-7B7A-4765-B52B-C09AF38459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324C15-3B0B-4EC6-A947-829F51FFE439}"/>
              </a:ext>
            </a:extLst>
          </p:cNvPr>
          <p:cNvSpPr>
            <a:spLocks noGrp="1"/>
          </p:cNvSpPr>
          <p:nvPr>
            <p:ph type="dt" sz="half" idx="10"/>
          </p:nvPr>
        </p:nvSpPr>
        <p:spPr/>
        <p:txBody>
          <a:bodyPr/>
          <a:lstStyle/>
          <a:p>
            <a:fld id="{331C544C-1053-4FDB-8753-91F19867B1A0}" type="datetime1">
              <a:rPr lang="en-US" smtClean="0"/>
              <a:t>5/28/2023</a:t>
            </a:fld>
            <a:endParaRPr lang="en-US" dirty="0"/>
          </a:p>
        </p:txBody>
      </p:sp>
      <p:sp>
        <p:nvSpPr>
          <p:cNvPr id="6" name="Footer Placeholder 5">
            <a:extLst>
              <a:ext uri="{FF2B5EF4-FFF2-40B4-BE49-F238E27FC236}">
                <a16:creationId xmlns:a16="http://schemas.microsoft.com/office/drawing/2014/main" id="{6DB33EB6-5BA9-4347-89F6-1AE46BB1060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ACE7B59-F846-4B06-95F8-F1F19BB47188}"/>
              </a:ext>
            </a:extLst>
          </p:cNvPr>
          <p:cNvSpPr>
            <a:spLocks noGrp="1"/>
          </p:cNvSpPr>
          <p:nvPr>
            <p:ph type="sldNum" sz="quarter" idx="12"/>
          </p:nvPr>
        </p:nvSpPr>
        <p:spPr/>
        <p:txBody>
          <a:bodyPr/>
          <a:lstStyle/>
          <a:p>
            <a:fld id="{4CB59574-4CD3-4A56-8C7E-A4671EBF73BA}" type="slidenum">
              <a:rPr lang="en-US" smtClean="0"/>
              <a:t>‹#›</a:t>
            </a:fld>
            <a:endParaRPr lang="en-US" dirty="0"/>
          </a:p>
        </p:txBody>
      </p:sp>
    </p:spTree>
    <p:extLst>
      <p:ext uri="{BB962C8B-B14F-4D97-AF65-F5344CB8AC3E}">
        <p14:creationId xmlns:p14="http://schemas.microsoft.com/office/powerpoint/2010/main" val="4027388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BB2C7-CE23-F507-FBCC-0A4DCAEFC6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DF480C7-06BD-8A6B-A9B1-E2A742EF486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31143B-FC89-E343-5D2D-A2508810A284}"/>
              </a:ext>
            </a:extLst>
          </p:cNvPr>
          <p:cNvSpPr>
            <a:spLocks noGrp="1"/>
          </p:cNvSpPr>
          <p:nvPr>
            <p:ph type="dt" sz="half" idx="10"/>
          </p:nvPr>
        </p:nvSpPr>
        <p:spPr/>
        <p:txBody>
          <a:bodyPr/>
          <a:lstStyle/>
          <a:p>
            <a:fld id="{75117933-78D6-457E-8F14-AFA89ECC8267}" type="datetime1">
              <a:rPr lang="en-US" smtClean="0"/>
              <a:t>5/28/2023</a:t>
            </a:fld>
            <a:endParaRPr lang="en-US" dirty="0"/>
          </a:p>
        </p:txBody>
      </p:sp>
      <p:sp>
        <p:nvSpPr>
          <p:cNvPr id="5" name="Footer Placeholder 4">
            <a:extLst>
              <a:ext uri="{FF2B5EF4-FFF2-40B4-BE49-F238E27FC236}">
                <a16:creationId xmlns:a16="http://schemas.microsoft.com/office/drawing/2014/main" id="{EFD3DE59-B6B9-7046-CE62-FCEF331EAED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B4214DF-D080-7D2F-08DD-5C997EC8557B}"/>
              </a:ext>
            </a:extLst>
          </p:cNvPr>
          <p:cNvSpPr>
            <a:spLocks noGrp="1"/>
          </p:cNvSpPr>
          <p:nvPr>
            <p:ph type="sldNum" sz="quarter" idx="12"/>
          </p:nvPr>
        </p:nvSpPr>
        <p:spPr/>
        <p:txBody>
          <a:bodyPr/>
          <a:lstStyle/>
          <a:p>
            <a:fld id="{4CB59574-4CD3-4A56-8C7E-A4671EBF73BA}" type="slidenum">
              <a:rPr lang="en-US" smtClean="0"/>
              <a:t>‹#›</a:t>
            </a:fld>
            <a:endParaRPr lang="en-US" dirty="0"/>
          </a:p>
        </p:txBody>
      </p:sp>
    </p:spTree>
    <p:extLst>
      <p:ext uri="{BB962C8B-B14F-4D97-AF65-F5344CB8AC3E}">
        <p14:creationId xmlns:p14="http://schemas.microsoft.com/office/powerpoint/2010/main" val="20927346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23B08-482B-4D8A-A280-3810A158EB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49528F0-3A2F-4731-BFD5-7C5A8B652F5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B71CB4B3-F285-4376-8DB8-8BEA795F52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FACFF1-85F5-44CF-BC67-B0F8D55DA6FC}"/>
              </a:ext>
            </a:extLst>
          </p:cNvPr>
          <p:cNvSpPr>
            <a:spLocks noGrp="1"/>
          </p:cNvSpPr>
          <p:nvPr>
            <p:ph type="dt" sz="half" idx="10"/>
          </p:nvPr>
        </p:nvSpPr>
        <p:spPr/>
        <p:txBody>
          <a:bodyPr/>
          <a:lstStyle/>
          <a:p>
            <a:fld id="{0F7E38D4-A85E-4FB5-B742-29A5014475E6}" type="datetime1">
              <a:rPr lang="en-US" smtClean="0"/>
              <a:t>5/28/2023</a:t>
            </a:fld>
            <a:endParaRPr lang="en-US" dirty="0"/>
          </a:p>
        </p:txBody>
      </p:sp>
      <p:sp>
        <p:nvSpPr>
          <p:cNvPr id="6" name="Footer Placeholder 5">
            <a:extLst>
              <a:ext uri="{FF2B5EF4-FFF2-40B4-BE49-F238E27FC236}">
                <a16:creationId xmlns:a16="http://schemas.microsoft.com/office/drawing/2014/main" id="{7052CBFB-0D8C-4331-AAE8-AF0F27CFC8C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D55402C-6DA5-408F-8FD1-A1BD15CA77C5}"/>
              </a:ext>
            </a:extLst>
          </p:cNvPr>
          <p:cNvSpPr>
            <a:spLocks noGrp="1"/>
          </p:cNvSpPr>
          <p:nvPr>
            <p:ph type="sldNum" sz="quarter" idx="12"/>
          </p:nvPr>
        </p:nvSpPr>
        <p:spPr/>
        <p:txBody>
          <a:bodyPr/>
          <a:lstStyle/>
          <a:p>
            <a:fld id="{4CB59574-4CD3-4A56-8C7E-A4671EBF73BA}" type="slidenum">
              <a:rPr lang="en-US" smtClean="0"/>
              <a:t>‹#›</a:t>
            </a:fld>
            <a:endParaRPr lang="en-US" dirty="0"/>
          </a:p>
        </p:txBody>
      </p:sp>
    </p:spTree>
    <p:extLst>
      <p:ext uri="{BB962C8B-B14F-4D97-AF65-F5344CB8AC3E}">
        <p14:creationId xmlns:p14="http://schemas.microsoft.com/office/powerpoint/2010/main" val="24421217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05695-CE00-4DFD-9666-9D1BF890E17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B2E3C64-821C-4B29-84AC-CFDC2AABF2A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FAFBA5-9C3A-44B5-9EA9-5A8369E67A5B}"/>
              </a:ext>
            </a:extLst>
          </p:cNvPr>
          <p:cNvSpPr>
            <a:spLocks noGrp="1"/>
          </p:cNvSpPr>
          <p:nvPr>
            <p:ph type="dt" sz="half" idx="10"/>
          </p:nvPr>
        </p:nvSpPr>
        <p:spPr/>
        <p:txBody>
          <a:bodyPr/>
          <a:lstStyle/>
          <a:p>
            <a:fld id="{ECC4101E-E8C6-4C34-B121-70E6A0F72FA4}" type="datetime1">
              <a:rPr lang="en-US" smtClean="0"/>
              <a:t>5/28/2023</a:t>
            </a:fld>
            <a:endParaRPr lang="en-US" dirty="0"/>
          </a:p>
        </p:txBody>
      </p:sp>
      <p:sp>
        <p:nvSpPr>
          <p:cNvPr id="5" name="Footer Placeholder 4">
            <a:extLst>
              <a:ext uri="{FF2B5EF4-FFF2-40B4-BE49-F238E27FC236}">
                <a16:creationId xmlns:a16="http://schemas.microsoft.com/office/drawing/2014/main" id="{38FE5EFE-A9FB-4E57-A631-30A145B550A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1400FF9-6843-45B4-AB0E-0E7883BF681F}"/>
              </a:ext>
            </a:extLst>
          </p:cNvPr>
          <p:cNvSpPr>
            <a:spLocks noGrp="1"/>
          </p:cNvSpPr>
          <p:nvPr>
            <p:ph type="sldNum" sz="quarter" idx="12"/>
          </p:nvPr>
        </p:nvSpPr>
        <p:spPr/>
        <p:txBody>
          <a:bodyPr/>
          <a:lstStyle/>
          <a:p>
            <a:fld id="{4CB59574-4CD3-4A56-8C7E-A4671EBF73BA}" type="slidenum">
              <a:rPr lang="en-US" smtClean="0"/>
              <a:t>‹#›</a:t>
            </a:fld>
            <a:endParaRPr lang="en-US" dirty="0"/>
          </a:p>
        </p:txBody>
      </p:sp>
    </p:spTree>
    <p:extLst>
      <p:ext uri="{BB962C8B-B14F-4D97-AF65-F5344CB8AC3E}">
        <p14:creationId xmlns:p14="http://schemas.microsoft.com/office/powerpoint/2010/main" val="35522076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04D176D-8411-4CE6-8492-AC8F565121C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186F8BA-AEED-4EED-9072-3E21D93AFA7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600E40-CAF6-4CB4-876D-93B9F9121FF3}"/>
              </a:ext>
            </a:extLst>
          </p:cNvPr>
          <p:cNvSpPr>
            <a:spLocks noGrp="1"/>
          </p:cNvSpPr>
          <p:nvPr>
            <p:ph type="dt" sz="half" idx="10"/>
          </p:nvPr>
        </p:nvSpPr>
        <p:spPr/>
        <p:txBody>
          <a:bodyPr/>
          <a:lstStyle/>
          <a:p>
            <a:fld id="{5FB4CDCB-9E33-406B-8993-93B407C8AEDF}" type="datetime1">
              <a:rPr lang="en-US" smtClean="0"/>
              <a:t>5/28/2023</a:t>
            </a:fld>
            <a:endParaRPr lang="en-US" dirty="0"/>
          </a:p>
        </p:txBody>
      </p:sp>
      <p:sp>
        <p:nvSpPr>
          <p:cNvPr id="5" name="Footer Placeholder 4">
            <a:extLst>
              <a:ext uri="{FF2B5EF4-FFF2-40B4-BE49-F238E27FC236}">
                <a16:creationId xmlns:a16="http://schemas.microsoft.com/office/drawing/2014/main" id="{43181CAF-9995-4694-A791-7F0124C7979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F883706-4B16-4D22-8C86-EB1D2C9EF9AB}"/>
              </a:ext>
            </a:extLst>
          </p:cNvPr>
          <p:cNvSpPr>
            <a:spLocks noGrp="1"/>
          </p:cNvSpPr>
          <p:nvPr>
            <p:ph type="sldNum" sz="quarter" idx="12"/>
          </p:nvPr>
        </p:nvSpPr>
        <p:spPr/>
        <p:txBody>
          <a:bodyPr/>
          <a:lstStyle/>
          <a:p>
            <a:fld id="{4CB59574-4CD3-4A56-8C7E-A4671EBF73BA}" type="slidenum">
              <a:rPr lang="en-US" smtClean="0"/>
              <a:t>‹#›</a:t>
            </a:fld>
            <a:endParaRPr lang="en-US" dirty="0"/>
          </a:p>
        </p:txBody>
      </p:sp>
    </p:spTree>
    <p:extLst>
      <p:ext uri="{BB962C8B-B14F-4D97-AF65-F5344CB8AC3E}">
        <p14:creationId xmlns:p14="http://schemas.microsoft.com/office/powerpoint/2010/main" val="2468693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74FF6-6656-0B12-6443-92E6999EB1C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B0BAC24-35B2-293D-3DF5-B9551EFB5A7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48A8E42-9FED-1EB7-F66B-B4C2B15234AC}"/>
              </a:ext>
            </a:extLst>
          </p:cNvPr>
          <p:cNvSpPr>
            <a:spLocks noGrp="1"/>
          </p:cNvSpPr>
          <p:nvPr>
            <p:ph type="dt" sz="half" idx="10"/>
          </p:nvPr>
        </p:nvSpPr>
        <p:spPr/>
        <p:txBody>
          <a:bodyPr/>
          <a:lstStyle/>
          <a:p>
            <a:fld id="{18733FE4-ECE3-441B-8DE4-8CF91CAB2B70}" type="datetime1">
              <a:rPr lang="en-US" smtClean="0"/>
              <a:t>5/28/2023</a:t>
            </a:fld>
            <a:endParaRPr lang="en-US" dirty="0"/>
          </a:p>
        </p:txBody>
      </p:sp>
      <p:sp>
        <p:nvSpPr>
          <p:cNvPr id="5" name="Footer Placeholder 4">
            <a:extLst>
              <a:ext uri="{FF2B5EF4-FFF2-40B4-BE49-F238E27FC236}">
                <a16:creationId xmlns:a16="http://schemas.microsoft.com/office/drawing/2014/main" id="{DD2103A4-1A32-6758-9209-CFD5465BDC4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0255211-0F45-0B2E-914B-CFF8DEFB6C6D}"/>
              </a:ext>
            </a:extLst>
          </p:cNvPr>
          <p:cNvSpPr>
            <a:spLocks noGrp="1"/>
          </p:cNvSpPr>
          <p:nvPr>
            <p:ph type="sldNum" sz="quarter" idx="12"/>
          </p:nvPr>
        </p:nvSpPr>
        <p:spPr/>
        <p:txBody>
          <a:bodyPr/>
          <a:lstStyle/>
          <a:p>
            <a:fld id="{4CB59574-4CD3-4A56-8C7E-A4671EBF73BA}" type="slidenum">
              <a:rPr lang="en-US" smtClean="0"/>
              <a:t>‹#›</a:t>
            </a:fld>
            <a:endParaRPr lang="en-US" dirty="0"/>
          </a:p>
        </p:txBody>
      </p:sp>
    </p:spTree>
    <p:extLst>
      <p:ext uri="{BB962C8B-B14F-4D97-AF65-F5344CB8AC3E}">
        <p14:creationId xmlns:p14="http://schemas.microsoft.com/office/powerpoint/2010/main" val="826207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60C3F5-8368-9582-4981-AE86E7C025E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BC1F4BB-DF29-E824-EDDB-8D8486C2D6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8C3A5BA-5EF0-20F9-382D-CC84F211D93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543CB12-5AA3-39CF-189B-11D29157AFD2}"/>
              </a:ext>
            </a:extLst>
          </p:cNvPr>
          <p:cNvSpPr>
            <a:spLocks noGrp="1"/>
          </p:cNvSpPr>
          <p:nvPr>
            <p:ph type="dt" sz="half" idx="10"/>
          </p:nvPr>
        </p:nvSpPr>
        <p:spPr/>
        <p:txBody>
          <a:bodyPr/>
          <a:lstStyle/>
          <a:p>
            <a:fld id="{D97443AA-FBEE-4F81-A443-1C8CD7DDF835}" type="datetime1">
              <a:rPr lang="en-US" smtClean="0"/>
              <a:t>5/28/2023</a:t>
            </a:fld>
            <a:endParaRPr lang="en-US" dirty="0"/>
          </a:p>
        </p:txBody>
      </p:sp>
      <p:sp>
        <p:nvSpPr>
          <p:cNvPr id="6" name="Footer Placeholder 5">
            <a:extLst>
              <a:ext uri="{FF2B5EF4-FFF2-40B4-BE49-F238E27FC236}">
                <a16:creationId xmlns:a16="http://schemas.microsoft.com/office/drawing/2014/main" id="{833B3367-00C2-C48A-7878-E12402C5CCC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C6BF240-E47A-8878-F6BD-C2A2367B161C}"/>
              </a:ext>
            </a:extLst>
          </p:cNvPr>
          <p:cNvSpPr>
            <a:spLocks noGrp="1"/>
          </p:cNvSpPr>
          <p:nvPr>
            <p:ph type="sldNum" sz="quarter" idx="12"/>
          </p:nvPr>
        </p:nvSpPr>
        <p:spPr/>
        <p:txBody>
          <a:bodyPr/>
          <a:lstStyle/>
          <a:p>
            <a:fld id="{4CB59574-4CD3-4A56-8C7E-A4671EBF73BA}" type="slidenum">
              <a:rPr lang="en-US" smtClean="0"/>
              <a:t>‹#›</a:t>
            </a:fld>
            <a:endParaRPr lang="en-US" dirty="0"/>
          </a:p>
        </p:txBody>
      </p:sp>
    </p:spTree>
    <p:extLst>
      <p:ext uri="{BB962C8B-B14F-4D97-AF65-F5344CB8AC3E}">
        <p14:creationId xmlns:p14="http://schemas.microsoft.com/office/powerpoint/2010/main" val="1386931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5678F-BD2B-1A2E-0DF1-E77BB8F09F6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BF7050E-89DE-C92F-E630-7CDD5E54450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66F9BA1-205A-9BFC-16F5-EE2EF4316DD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D7679B8-CCB3-C76D-A6EF-1FAC08B4FEB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8BFC11F-3CB4-474C-B35F-4CB79E5FF79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A869E6E-EEE1-122F-7802-938877D67A20}"/>
              </a:ext>
            </a:extLst>
          </p:cNvPr>
          <p:cNvSpPr>
            <a:spLocks noGrp="1"/>
          </p:cNvSpPr>
          <p:nvPr>
            <p:ph type="dt" sz="half" idx="10"/>
          </p:nvPr>
        </p:nvSpPr>
        <p:spPr/>
        <p:txBody>
          <a:bodyPr/>
          <a:lstStyle/>
          <a:p>
            <a:fld id="{C960D9EB-98E0-4D5D-B6DF-8519E307DFA6}" type="datetime1">
              <a:rPr lang="en-US" smtClean="0"/>
              <a:t>5/28/2023</a:t>
            </a:fld>
            <a:endParaRPr lang="en-US" dirty="0"/>
          </a:p>
        </p:txBody>
      </p:sp>
      <p:sp>
        <p:nvSpPr>
          <p:cNvPr id="8" name="Footer Placeholder 7">
            <a:extLst>
              <a:ext uri="{FF2B5EF4-FFF2-40B4-BE49-F238E27FC236}">
                <a16:creationId xmlns:a16="http://schemas.microsoft.com/office/drawing/2014/main" id="{E5D61D43-D5DF-935F-981A-95818015DE63}"/>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1FB41A57-809C-CDB7-080C-00E78D62BB57}"/>
              </a:ext>
            </a:extLst>
          </p:cNvPr>
          <p:cNvSpPr>
            <a:spLocks noGrp="1"/>
          </p:cNvSpPr>
          <p:nvPr>
            <p:ph type="sldNum" sz="quarter" idx="12"/>
          </p:nvPr>
        </p:nvSpPr>
        <p:spPr/>
        <p:txBody>
          <a:bodyPr/>
          <a:lstStyle/>
          <a:p>
            <a:fld id="{4CB59574-4CD3-4A56-8C7E-A4671EBF73BA}" type="slidenum">
              <a:rPr lang="en-US" smtClean="0"/>
              <a:t>‹#›</a:t>
            </a:fld>
            <a:endParaRPr lang="en-US" dirty="0"/>
          </a:p>
        </p:txBody>
      </p:sp>
    </p:spTree>
    <p:extLst>
      <p:ext uri="{BB962C8B-B14F-4D97-AF65-F5344CB8AC3E}">
        <p14:creationId xmlns:p14="http://schemas.microsoft.com/office/powerpoint/2010/main" val="390897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50120-5D7D-A3CD-2FCA-DEB7D83D49A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EE01692-C5A7-54C1-2F33-555CABD0C3B1}"/>
              </a:ext>
            </a:extLst>
          </p:cNvPr>
          <p:cNvSpPr>
            <a:spLocks noGrp="1"/>
          </p:cNvSpPr>
          <p:nvPr>
            <p:ph type="dt" sz="half" idx="10"/>
          </p:nvPr>
        </p:nvSpPr>
        <p:spPr/>
        <p:txBody>
          <a:bodyPr/>
          <a:lstStyle/>
          <a:p>
            <a:fld id="{E18CE05A-7379-4D93-AF01-9D8AF38840C3}" type="datetime1">
              <a:rPr lang="en-US" smtClean="0"/>
              <a:t>5/28/2023</a:t>
            </a:fld>
            <a:endParaRPr lang="en-US" dirty="0"/>
          </a:p>
        </p:txBody>
      </p:sp>
      <p:sp>
        <p:nvSpPr>
          <p:cNvPr id="4" name="Footer Placeholder 3">
            <a:extLst>
              <a:ext uri="{FF2B5EF4-FFF2-40B4-BE49-F238E27FC236}">
                <a16:creationId xmlns:a16="http://schemas.microsoft.com/office/drawing/2014/main" id="{79F9CD90-85B8-25A6-B8BA-951BA0B5D526}"/>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04E8B4F-89FF-6C0D-FB9B-A7EB204D7E68}"/>
              </a:ext>
            </a:extLst>
          </p:cNvPr>
          <p:cNvSpPr>
            <a:spLocks noGrp="1"/>
          </p:cNvSpPr>
          <p:nvPr>
            <p:ph type="sldNum" sz="quarter" idx="12"/>
          </p:nvPr>
        </p:nvSpPr>
        <p:spPr/>
        <p:txBody>
          <a:bodyPr/>
          <a:lstStyle/>
          <a:p>
            <a:fld id="{4CB59574-4CD3-4A56-8C7E-A4671EBF73BA}" type="slidenum">
              <a:rPr lang="en-US" smtClean="0"/>
              <a:t>‹#›</a:t>
            </a:fld>
            <a:endParaRPr lang="en-US" dirty="0"/>
          </a:p>
        </p:txBody>
      </p:sp>
    </p:spTree>
    <p:extLst>
      <p:ext uri="{BB962C8B-B14F-4D97-AF65-F5344CB8AC3E}">
        <p14:creationId xmlns:p14="http://schemas.microsoft.com/office/powerpoint/2010/main" val="2396769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AE0000F-725E-C836-45E1-2BBD7868CC18}"/>
              </a:ext>
            </a:extLst>
          </p:cNvPr>
          <p:cNvSpPr>
            <a:spLocks noGrp="1"/>
          </p:cNvSpPr>
          <p:nvPr>
            <p:ph type="dt" sz="half" idx="10"/>
          </p:nvPr>
        </p:nvSpPr>
        <p:spPr/>
        <p:txBody>
          <a:bodyPr/>
          <a:lstStyle/>
          <a:p>
            <a:fld id="{EC7D8107-E5F8-4F74-BA23-95B63BC6E742}" type="datetime1">
              <a:rPr lang="en-US" smtClean="0"/>
              <a:t>5/28/2023</a:t>
            </a:fld>
            <a:endParaRPr lang="en-US" dirty="0"/>
          </a:p>
        </p:txBody>
      </p:sp>
      <p:sp>
        <p:nvSpPr>
          <p:cNvPr id="3" name="Footer Placeholder 2">
            <a:extLst>
              <a:ext uri="{FF2B5EF4-FFF2-40B4-BE49-F238E27FC236}">
                <a16:creationId xmlns:a16="http://schemas.microsoft.com/office/drawing/2014/main" id="{611ECC13-CEE9-B8AF-4C06-0C6C41EECA0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293B290B-379C-DDED-EB0B-1B760A5D19B4}"/>
              </a:ext>
            </a:extLst>
          </p:cNvPr>
          <p:cNvSpPr>
            <a:spLocks noGrp="1"/>
          </p:cNvSpPr>
          <p:nvPr>
            <p:ph type="sldNum" sz="quarter" idx="12"/>
          </p:nvPr>
        </p:nvSpPr>
        <p:spPr/>
        <p:txBody>
          <a:bodyPr/>
          <a:lstStyle/>
          <a:p>
            <a:fld id="{4CB59574-4CD3-4A56-8C7E-A4671EBF73BA}" type="slidenum">
              <a:rPr lang="en-US" smtClean="0"/>
              <a:t>‹#›</a:t>
            </a:fld>
            <a:endParaRPr lang="en-US" dirty="0"/>
          </a:p>
        </p:txBody>
      </p:sp>
    </p:spTree>
    <p:extLst>
      <p:ext uri="{BB962C8B-B14F-4D97-AF65-F5344CB8AC3E}">
        <p14:creationId xmlns:p14="http://schemas.microsoft.com/office/powerpoint/2010/main" val="3448166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89863-B5DB-04AF-6442-00F87B73C6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E09ADBC-963A-C0C3-84CF-173E388437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2940509-D472-0E62-80DD-6C87E18952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2E4AA3A-C4B2-5EAC-05A0-7C3740AB0356}"/>
              </a:ext>
            </a:extLst>
          </p:cNvPr>
          <p:cNvSpPr>
            <a:spLocks noGrp="1"/>
          </p:cNvSpPr>
          <p:nvPr>
            <p:ph type="dt" sz="half" idx="10"/>
          </p:nvPr>
        </p:nvSpPr>
        <p:spPr/>
        <p:txBody>
          <a:bodyPr/>
          <a:lstStyle/>
          <a:p>
            <a:fld id="{331C544C-1053-4FDB-8753-91F19867B1A0}" type="datetime1">
              <a:rPr lang="en-US" smtClean="0"/>
              <a:t>5/28/2023</a:t>
            </a:fld>
            <a:endParaRPr lang="en-US" dirty="0"/>
          </a:p>
        </p:txBody>
      </p:sp>
      <p:sp>
        <p:nvSpPr>
          <p:cNvPr id="6" name="Footer Placeholder 5">
            <a:extLst>
              <a:ext uri="{FF2B5EF4-FFF2-40B4-BE49-F238E27FC236}">
                <a16:creationId xmlns:a16="http://schemas.microsoft.com/office/drawing/2014/main" id="{B438B003-BFF2-AB0B-D62A-1F9497D1145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4A42D47-5759-9429-F35B-9AE235D5C8D1}"/>
              </a:ext>
            </a:extLst>
          </p:cNvPr>
          <p:cNvSpPr>
            <a:spLocks noGrp="1"/>
          </p:cNvSpPr>
          <p:nvPr>
            <p:ph type="sldNum" sz="quarter" idx="12"/>
          </p:nvPr>
        </p:nvSpPr>
        <p:spPr/>
        <p:txBody>
          <a:bodyPr/>
          <a:lstStyle/>
          <a:p>
            <a:fld id="{4CB59574-4CD3-4A56-8C7E-A4671EBF73BA}" type="slidenum">
              <a:rPr lang="en-US" smtClean="0"/>
              <a:t>‹#›</a:t>
            </a:fld>
            <a:endParaRPr lang="en-US" dirty="0"/>
          </a:p>
        </p:txBody>
      </p:sp>
    </p:spTree>
    <p:extLst>
      <p:ext uri="{BB962C8B-B14F-4D97-AF65-F5344CB8AC3E}">
        <p14:creationId xmlns:p14="http://schemas.microsoft.com/office/powerpoint/2010/main" val="1037201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C9D55-5842-6D6C-1E12-07D2E25F0F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1240CAF-59E7-CCE6-6550-576666BDD1F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2AA389-ED69-464C-982F-D4E8613AA5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B3AE59E-8F3E-2E0D-EED8-61971F200BA9}"/>
              </a:ext>
            </a:extLst>
          </p:cNvPr>
          <p:cNvSpPr>
            <a:spLocks noGrp="1"/>
          </p:cNvSpPr>
          <p:nvPr>
            <p:ph type="dt" sz="half" idx="10"/>
          </p:nvPr>
        </p:nvSpPr>
        <p:spPr/>
        <p:txBody>
          <a:bodyPr/>
          <a:lstStyle/>
          <a:p>
            <a:fld id="{0F7E38D4-A85E-4FB5-B742-29A5014475E6}" type="datetime1">
              <a:rPr lang="en-US" smtClean="0"/>
              <a:t>5/28/2023</a:t>
            </a:fld>
            <a:endParaRPr lang="en-US" dirty="0"/>
          </a:p>
        </p:txBody>
      </p:sp>
      <p:sp>
        <p:nvSpPr>
          <p:cNvPr id="6" name="Footer Placeholder 5">
            <a:extLst>
              <a:ext uri="{FF2B5EF4-FFF2-40B4-BE49-F238E27FC236}">
                <a16:creationId xmlns:a16="http://schemas.microsoft.com/office/drawing/2014/main" id="{2AB22EF3-3A18-FCDB-177D-255F9CF5578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85DCCFB-7206-EDBB-262D-A8CEE0AB3617}"/>
              </a:ext>
            </a:extLst>
          </p:cNvPr>
          <p:cNvSpPr>
            <a:spLocks noGrp="1"/>
          </p:cNvSpPr>
          <p:nvPr>
            <p:ph type="sldNum" sz="quarter" idx="12"/>
          </p:nvPr>
        </p:nvSpPr>
        <p:spPr/>
        <p:txBody>
          <a:bodyPr/>
          <a:lstStyle/>
          <a:p>
            <a:fld id="{4CB59574-4CD3-4A56-8C7E-A4671EBF73BA}" type="slidenum">
              <a:rPr lang="en-US" smtClean="0"/>
              <a:t>‹#›</a:t>
            </a:fld>
            <a:endParaRPr lang="en-US" dirty="0"/>
          </a:p>
        </p:txBody>
      </p:sp>
    </p:spTree>
    <p:extLst>
      <p:ext uri="{BB962C8B-B14F-4D97-AF65-F5344CB8AC3E}">
        <p14:creationId xmlns:p14="http://schemas.microsoft.com/office/powerpoint/2010/main" val="3037242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56C42A1-4379-E73D-6A3D-FA31F742D6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123437C-8AF8-4929-189D-9E36BFF8596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F98A8B-80E5-62C5-D36E-951A9E1460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AF456C-99C5-4DC7-A8BD-98578A665D3E}" type="datetime1">
              <a:rPr lang="en-US" smtClean="0"/>
              <a:t>5/28/2023</a:t>
            </a:fld>
            <a:endParaRPr lang="en-US" dirty="0"/>
          </a:p>
        </p:txBody>
      </p:sp>
      <p:sp>
        <p:nvSpPr>
          <p:cNvPr id="5" name="Footer Placeholder 4">
            <a:extLst>
              <a:ext uri="{FF2B5EF4-FFF2-40B4-BE49-F238E27FC236}">
                <a16:creationId xmlns:a16="http://schemas.microsoft.com/office/drawing/2014/main" id="{BB590DC0-BD95-0113-E898-8D2EB17B7DA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CE4CB16-50CE-EBA9-EA36-F92D6E97274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B59574-4CD3-4A56-8C7E-A4671EBF73BA}" type="slidenum">
              <a:rPr lang="en-US" smtClean="0"/>
              <a:t>‹#›</a:t>
            </a:fld>
            <a:endParaRPr lang="en-US" dirty="0"/>
          </a:p>
        </p:txBody>
      </p:sp>
    </p:spTree>
    <p:extLst>
      <p:ext uri="{BB962C8B-B14F-4D97-AF65-F5344CB8AC3E}">
        <p14:creationId xmlns:p14="http://schemas.microsoft.com/office/powerpoint/2010/main" val="35249931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6524840-24F3-4C02-84C1-8AC0E4B083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A24E94B-195D-4D65-BF20-E16D0FE9384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493662-241A-4E6D-9C61-07A5A683F6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AF456C-99C5-4DC7-A8BD-98578A665D3E}" type="datetime1">
              <a:rPr lang="en-US" smtClean="0"/>
              <a:t>5/28/2023</a:t>
            </a:fld>
            <a:endParaRPr lang="en-US" dirty="0"/>
          </a:p>
        </p:txBody>
      </p:sp>
      <p:sp>
        <p:nvSpPr>
          <p:cNvPr id="5" name="Footer Placeholder 4">
            <a:extLst>
              <a:ext uri="{FF2B5EF4-FFF2-40B4-BE49-F238E27FC236}">
                <a16:creationId xmlns:a16="http://schemas.microsoft.com/office/drawing/2014/main" id="{647BDA06-B513-49F8-A3E0-FA3B139027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030BB1AF-49F1-45E6-9F4C-F8B580C56D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B59574-4CD3-4A56-8C7E-A4671EBF73BA}" type="slidenum">
              <a:rPr lang="en-US" smtClean="0"/>
              <a:t>‹#›</a:t>
            </a:fld>
            <a:endParaRPr lang="en-US" dirty="0"/>
          </a:p>
        </p:txBody>
      </p:sp>
    </p:spTree>
    <p:extLst>
      <p:ext uri="{BB962C8B-B14F-4D97-AF65-F5344CB8AC3E}">
        <p14:creationId xmlns:p14="http://schemas.microsoft.com/office/powerpoint/2010/main" val="384856130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C1912F7-3EA2-4396-8A5E-275ED1B3D3C5}"/>
              </a:ext>
            </a:extLst>
          </p:cNvPr>
          <p:cNvSpPr>
            <a:spLocks noGrp="1"/>
          </p:cNvSpPr>
          <p:nvPr>
            <p:ph type="ctrTitle"/>
          </p:nvPr>
        </p:nvSpPr>
        <p:spPr>
          <a:xfrm>
            <a:off x="1953768" y="565265"/>
            <a:ext cx="8284464" cy="5635680"/>
          </a:xfrm>
        </p:spPr>
        <p:txBody>
          <a:bodyPr vert="horz" lIns="91440" tIns="45720" rIns="91440" bIns="45720" rtlCol="0" anchor="ctr">
            <a:normAutofit/>
          </a:bodyPr>
          <a:lstStyle/>
          <a:p>
            <a:r>
              <a:rPr lang="en-US" sz="3000" b="1" dirty="0">
                <a:solidFill>
                  <a:schemeClr val="bg1">
                    <a:lumMod val="95000"/>
                    <a:lumOff val="5000"/>
                  </a:schemeClr>
                </a:solidFill>
              </a:rPr>
              <a:t>Fellowship Church Sunday School</a:t>
            </a:r>
            <a:br>
              <a:rPr lang="en-US" sz="3000" b="1" dirty="0">
                <a:solidFill>
                  <a:schemeClr val="bg1">
                    <a:lumMod val="95000"/>
                    <a:lumOff val="5000"/>
                  </a:schemeClr>
                </a:solidFill>
              </a:rPr>
            </a:br>
            <a:br>
              <a:rPr lang="en-US" sz="3000" b="1" dirty="0">
                <a:solidFill>
                  <a:schemeClr val="bg1">
                    <a:lumMod val="95000"/>
                    <a:lumOff val="5000"/>
                  </a:schemeClr>
                </a:solidFill>
              </a:rPr>
            </a:br>
            <a:r>
              <a:rPr lang="en-US" sz="3000" b="1" dirty="0">
                <a:solidFill>
                  <a:schemeClr val="bg1">
                    <a:lumMod val="95000"/>
                    <a:lumOff val="5000"/>
                  </a:schemeClr>
                </a:solidFill>
              </a:rPr>
              <a:t>March-May 2023</a:t>
            </a:r>
            <a:br>
              <a:rPr lang="en-US" sz="3000" b="1" dirty="0">
                <a:solidFill>
                  <a:schemeClr val="bg1">
                    <a:lumMod val="95000"/>
                    <a:lumOff val="5000"/>
                  </a:schemeClr>
                </a:solidFill>
              </a:rPr>
            </a:br>
            <a:br>
              <a:rPr lang="en-US" sz="3000" dirty="0">
                <a:solidFill>
                  <a:schemeClr val="bg1">
                    <a:lumMod val="95000"/>
                    <a:lumOff val="5000"/>
                  </a:schemeClr>
                </a:solidFill>
              </a:rPr>
            </a:br>
            <a:r>
              <a:rPr lang="en-US" sz="3000" b="1" dirty="0">
                <a:solidFill>
                  <a:schemeClr val="bg1">
                    <a:lumMod val="95000"/>
                    <a:lumOff val="5000"/>
                  </a:schemeClr>
                </a:solidFill>
              </a:rPr>
              <a:t>Hebrews - Jesus Christ is Better </a:t>
            </a:r>
            <a:br>
              <a:rPr lang="en-US" sz="3600" b="1" dirty="0">
                <a:solidFill>
                  <a:srgbClr val="00B050"/>
                </a:solidFill>
              </a:rPr>
            </a:br>
            <a:br>
              <a:rPr lang="en-US" sz="3600" b="1" dirty="0">
                <a:solidFill>
                  <a:srgbClr val="00B050"/>
                </a:solidFill>
              </a:rPr>
            </a:br>
            <a:r>
              <a:rPr lang="en-US" sz="4000" b="1" dirty="0">
                <a:solidFill>
                  <a:srgbClr val="00B050"/>
                </a:solidFill>
              </a:rPr>
              <a:t>Today, Hebrews 12</a:t>
            </a:r>
            <a:br>
              <a:rPr lang="en-US" sz="4000" b="1" dirty="0">
                <a:solidFill>
                  <a:srgbClr val="00B050"/>
                </a:solidFill>
              </a:rPr>
            </a:br>
            <a:br>
              <a:rPr lang="en-US" sz="3600" b="1" dirty="0">
                <a:solidFill>
                  <a:srgbClr val="00B050"/>
                </a:solidFill>
              </a:rPr>
            </a:br>
            <a:r>
              <a:rPr lang="en-US" sz="3600" dirty="0">
                <a:solidFill>
                  <a:schemeClr val="bg1"/>
                </a:solidFill>
              </a:rPr>
              <a:t> Look Up to Heaven </a:t>
            </a:r>
            <a:br>
              <a:rPr lang="en-US" sz="3600" dirty="0">
                <a:solidFill>
                  <a:schemeClr val="bg1"/>
                </a:solidFill>
              </a:rPr>
            </a:br>
            <a:r>
              <a:rPr lang="en-US" sz="3600" dirty="0">
                <a:solidFill>
                  <a:schemeClr val="bg1"/>
                </a:solidFill>
              </a:rPr>
              <a:t>(danger of apostasy)  </a:t>
            </a:r>
            <a:br>
              <a:rPr lang="en-US" sz="3600" dirty="0">
                <a:solidFill>
                  <a:schemeClr val="bg1"/>
                </a:solidFill>
              </a:rPr>
            </a:br>
            <a:br>
              <a:rPr lang="en-US" sz="3600" dirty="0">
                <a:solidFill>
                  <a:schemeClr val="bg1"/>
                </a:solidFill>
              </a:rPr>
            </a:br>
            <a:r>
              <a:rPr lang="en-US" sz="3000" b="1" dirty="0">
                <a:solidFill>
                  <a:schemeClr val="bg1">
                    <a:lumMod val="95000"/>
                    <a:lumOff val="5000"/>
                  </a:schemeClr>
                </a:solidFill>
              </a:rPr>
              <a:t> taught by:  Teaching Elder Bill Heath</a:t>
            </a:r>
            <a:endParaRPr lang="en-US" sz="3000" dirty="0">
              <a:solidFill>
                <a:schemeClr val="bg1">
                  <a:lumMod val="95000"/>
                  <a:lumOff val="5000"/>
                </a:schemeClr>
              </a:solidFill>
            </a:endParaRPr>
          </a:p>
        </p:txBody>
      </p:sp>
    </p:spTree>
    <p:extLst>
      <p:ext uri="{BB962C8B-B14F-4D97-AF65-F5344CB8AC3E}">
        <p14:creationId xmlns:p14="http://schemas.microsoft.com/office/powerpoint/2010/main" val="340683056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49B9D6-D011-C23E-A9F0-ADA5608911EA}"/>
              </a:ext>
            </a:extLst>
          </p:cNvPr>
          <p:cNvSpPr txBox="1"/>
          <p:nvPr/>
        </p:nvSpPr>
        <p:spPr>
          <a:xfrm>
            <a:off x="2890345" y="41096"/>
            <a:ext cx="5463290"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Outline of  Hebrews, Jesus is </a:t>
            </a:r>
            <a:r>
              <a:rPr kumimoji="0" lang="en-US" sz="2400" b="1" i="0" u="none" strike="noStrike" kern="1200" cap="none" spc="0" normalizeH="0" baseline="0" noProof="0" dirty="0">
                <a:ln>
                  <a:noFill/>
                </a:ln>
                <a:solidFill>
                  <a:prstClr val="white"/>
                </a:solidFill>
                <a:effectLst/>
                <a:uLnTx/>
                <a:uFillTx/>
                <a:latin typeface="Calibri" panose="020F0502020204030204"/>
                <a:ea typeface="+mn-ea"/>
                <a:cs typeface="+mn-cs"/>
              </a:rPr>
              <a:t>Better</a:t>
            </a: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 (12x)</a:t>
            </a:r>
          </a:p>
        </p:txBody>
      </p:sp>
      <p:sp>
        <p:nvSpPr>
          <p:cNvPr id="9" name="TextBox 8">
            <a:extLst>
              <a:ext uri="{FF2B5EF4-FFF2-40B4-BE49-F238E27FC236}">
                <a16:creationId xmlns:a16="http://schemas.microsoft.com/office/drawing/2014/main" id="{7625CAE7-07CD-C00D-B1C6-F4EB397763CD}"/>
              </a:ext>
            </a:extLst>
          </p:cNvPr>
          <p:cNvSpPr txBox="1"/>
          <p:nvPr/>
        </p:nvSpPr>
        <p:spPr>
          <a:xfrm>
            <a:off x="5248702" y="626012"/>
            <a:ext cx="5105285" cy="6063198"/>
          </a:xfrm>
          <a:prstGeom prst="rect">
            <a:avLst/>
          </a:prstGeom>
          <a:noFill/>
          <a:ln w="38100">
            <a:solidFill>
              <a:schemeClr val="bg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400" b="1" i="0" u="sng"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sng" strike="noStrike" kern="1200" cap="none" spc="0" normalizeH="0" baseline="0" noProof="0" dirty="0">
                <a:ln>
                  <a:noFill/>
                </a:ln>
                <a:solidFill>
                  <a:prstClr val="white"/>
                </a:solidFill>
                <a:effectLst/>
                <a:uLnTx/>
                <a:uFillTx/>
                <a:latin typeface="Calibri" panose="020F0502020204030204"/>
                <a:ea typeface="+mn-ea"/>
                <a:cs typeface="+mn-cs"/>
              </a:rPr>
              <a:t>Look back </a:t>
            </a: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at the Old Testament  </a:t>
            </a:r>
            <a:r>
              <a:rPr kumimoji="0" lang="en-US" sz="2400" b="1" i="0" u="none" strike="noStrike" kern="1200" cap="none" spc="0" normalizeH="0" baseline="0" noProof="0" dirty="0">
                <a:ln>
                  <a:noFill/>
                </a:ln>
                <a:solidFill>
                  <a:prstClr val="white"/>
                </a:solidFill>
                <a:effectLst/>
                <a:uLnTx/>
                <a:uFillTx/>
                <a:latin typeface="Calibri" panose="020F0502020204030204"/>
                <a:ea typeface="+mn-ea"/>
                <a:cs typeface="+mn-cs"/>
              </a:rPr>
              <a:t>1-11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a:ea typeface="+mn-ea"/>
                <a:cs typeface="+mn-cs"/>
              </a:rPr>
              <a:t>1:1-3 Introduction (Jesus is better in 9 ways)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a:ea typeface="+mn-ea"/>
                <a:cs typeface="+mn-cs"/>
              </a:rPr>
              <a:t>(1) 1:1-3  </a:t>
            </a:r>
            <a:r>
              <a:rPr kumimoji="0" lang="en-US" sz="2000" b="1" i="0" u="none" strike="noStrike" kern="1200" cap="none" spc="0" normalizeH="0" baseline="0" noProof="0" dirty="0">
                <a:ln>
                  <a:noFill/>
                </a:ln>
                <a:solidFill>
                  <a:prstClr val="white"/>
                </a:solidFill>
                <a:effectLst/>
                <a:uLnTx/>
                <a:uFillTx/>
                <a:latin typeface="Calibri" panose="020F0502020204030204"/>
                <a:ea typeface="+mn-ea"/>
                <a:cs typeface="+mn-cs"/>
              </a:rPr>
              <a:t>better</a:t>
            </a:r>
            <a:r>
              <a:rPr kumimoji="0" lang="en-US" sz="2000" b="0" i="0" u="none" strike="noStrike" kern="1200" cap="none" spc="0" normalizeH="0" baseline="0" noProof="0" dirty="0">
                <a:ln>
                  <a:noFill/>
                </a:ln>
                <a:solidFill>
                  <a:prstClr val="white"/>
                </a:solidFill>
                <a:effectLst/>
                <a:uLnTx/>
                <a:uFillTx/>
                <a:latin typeface="Calibri" panose="020F0502020204030204"/>
                <a:ea typeface="+mn-ea"/>
                <a:cs typeface="+mn-cs"/>
              </a:rPr>
              <a:t> than the </a:t>
            </a:r>
            <a:r>
              <a:rPr kumimoji="0" lang="en-US" sz="2000" b="1" i="0" u="sng" strike="noStrike" kern="1200" cap="none" spc="0" normalizeH="0" baseline="0" noProof="0" dirty="0">
                <a:ln>
                  <a:noFill/>
                </a:ln>
                <a:solidFill>
                  <a:prstClr val="white"/>
                </a:solidFill>
                <a:effectLst/>
                <a:uLnTx/>
                <a:uFillTx/>
                <a:latin typeface="Calibri" panose="020F0502020204030204"/>
                <a:ea typeface="+mn-ea"/>
                <a:cs typeface="+mn-cs"/>
              </a:rPr>
              <a:t>prophets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a:ea typeface="+mn-ea"/>
                <a:cs typeface="+mn-cs"/>
              </a:rPr>
              <a:t>(2) 1:4-2:18</a:t>
            </a:r>
            <a:r>
              <a:rPr kumimoji="0" lang="en-US" sz="2000" b="1" i="0" u="none" strike="noStrike" kern="1200" cap="none" spc="0" normalizeH="0" baseline="0" noProof="0" dirty="0">
                <a:ln>
                  <a:noFill/>
                </a:ln>
                <a:solidFill>
                  <a:prstClr val="white"/>
                </a:solidFill>
                <a:effectLst/>
                <a:uLnTx/>
                <a:uFillTx/>
                <a:latin typeface="Calibri" panose="020F0502020204030204"/>
                <a:ea typeface="+mn-ea"/>
                <a:cs typeface="+mn-cs"/>
              </a:rPr>
              <a:t>  so much better </a:t>
            </a:r>
            <a:r>
              <a:rPr kumimoji="0" lang="en-US" sz="2000" b="0" i="0" u="none" strike="noStrike" kern="1200" cap="none" spc="0" normalizeH="0" baseline="0" noProof="0" dirty="0">
                <a:ln>
                  <a:noFill/>
                </a:ln>
                <a:solidFill>
                  <a:prstClr val="white"/>
                </a:solidFill>
                <a:effectLst/>
                <a:uLnTx/>
                <a:uFillTx/>
                <a:latin typeface="Calibri" panose="020F0502020204030204"/>
                <a:ea typeface="+mn-ea"/>
                <a:cs typeface="+mn-cs"/>
              </a:rPr>
              <a:t>than the </a:t>
            </a:r>
            <a:r>
              <a:rPr kumimoji="0" lang="en-US" sz="2000" b="1" i="0" u="sng" strike="noStrike" kern="1200" cap="none" spc="0" normalizeH="0" baseline="0" noProof="0" dirty="0">
                <a:ln>
                  <a:noFill/>
                </a:ln>
                <a:solidFill>
                  <a:prstClr val="white"/>
                </a:solidFill>
                <a:effectLst/>
                <a:uLnTx/>
                <a:uFillTx/>
                <a:latin typeface="Calibri" panose="020F0502020204030204"/>
                <a:ea typeface="+mn-ea"/>
                <a:cs typeface="+mn-cs"/>
              </a:rPr>
              <a:t>angels</a:t>
            </a:r>
            <a:r>
              <a:rPr kumimoji="0" lang="en-US" sz="2000" b="0" i="0" u="none" strike="noStrike" kern="1200" cap="none" spc="0" normalizeH="0" baseline="0" noProof="0" dirty="0">
                <a:ln>
                  <a:noFill/>
                </a:ln>
                <a:solidFill>
                  <a:prstClr val="white"/>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a:ea typeface="+mn-ea"/>
                <a:cs typeface="+mn-cs"/>
              </a:rPr>
              <a:t>(3) 3:1-17  </a:t>
            </a:r>
            <a:r>
              <a:rPr kumimoji="0" lang="en-US" sz="2000" b="1" i="0" u="none" strike="noStrike" kern="1200" cap="none" spc="0" normalizeH="0" baseline="0" noProof="0" dirty="0">
                <a:ln>
                  <a:noFill/>
                </a:ln>
                <a:solidFill>
                  <a:prstClr val="white"/>
                </a:solidFill>
                <a:effectLst/>
                <a:uLnTx/>
                <a:uFillTx/>
                <a:latin typeface="Calibri" panose="020F0502020204030204"/>
                <a:ea typeface="+mn-ea"/>
                <a:cs typeface="+mn-cs"/>
              </a:rPr>
              <a:t>worthy of more glory </a:t>
            </a:r>
            <a:r>
              <a:rPr kumimoji="0" lang="en-US" sz="2000" b="0" i="0" u="none" strike="noStrike" kern="1200" cap="none" spc="0" normalizeH="0" baseline="0" noProof="0" dirty="0">
                <a:ln>
                  <a:noFill/>
                </a:ln>
                <a:solidFill>
                  <a:prstClr val="white"/>
                </a:solidFill>
                <a:effectLst/>
                <a:uLnTx/>
                <a:uFillTx/>
                <a:latin typeface="Calibri" panose="020F0502020204030204"/>
                <a:ea typeface="+mn-ea"/>
                <a:cs typeface="+mn-cs"/>
              </a:rPr>
              <a:t>than</a:t>
            </a:r>
            <a:r>
              <a:rPr kumimoji="0" lang="en-US" sz="2000" b="1"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2000" b="1" i="0" u="sng" strike="noStrike" kern="1200" cap="none" spc="0" normalizeH="0" baseline="0" noProof="0" dirty="0">
                <a:ln>
                  <a:noFill/>
                </a:ln>
                <a:solidFill>
                  <a:prstClr val="white"/>
                </a:solidFill>
                <a:effectLst/>
                <a:uLnTx/>
                <a:uFillTx/>
                <a:latin typeface="Calibri" panose="020F0502020204030204"/>
                <a:ea typeface="+mn-ea"/>
                <a:cs typeface="+mn-cs"/>
              </a:rPr>
              <a:t>Moses</a:t>
            </a:r>
            <a:r>
              <a:rPr kumimoji="0" lang="en-US" sz="2000" b="1" i="0" u="none" strike="noStrike" kern="1200" cap="none" spc="0" normalizeH="0" baseline="0" noProof="0" dirty="0">
                <a:ln>
                  <a:noFill/>
                </a:ln>
                <a:solidFill>
                  <a:prstClr val="white"/>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a:ea typeface="+mn-ea"/>
                <a:cs typeface="+mn-cs"/>
              </a:rPr>
              <a:t>(4) 4:1-13 </a:t>
            </a:r>
            <a:r>
              <a:rPr kumimoji="0" lang="en-US" sz="2000" b="1" i="0" u="none" strike="noStrike" kern="1200" cap="none" spc="0" normalizeH="0" baseline="0" noProof="0" dirty="0">
                <a:ln>
                  <a:noFill/>
                </a:ln>
                <a:solidFill>
                  <a:prstClr val="white"/>
                </a:solidFill>
                <a:effectLst/>
                <a:uLnTx/>
                <a:uFillTx/>
                <a:latin typeface="Calibri" panose="020F0502020204030204"/>
                <a:ea typeface="+mn-ea"/>
                <a:cs typeface="+mn-cs"/>
              </a:rPr>
              <a:t> better rest </a:t>
            </a:r>
            <a:r>
              <a:rPr kumimoji="0" lang="en-US" sz="2000" b="0" i="0" u="none" strike="noStrike" kern="1200" cap="none" spc="0" normalizeH="0" baseline="0" noProof="0" dirty="0">
                <a:ln>
                  <a:noFill/>
                </a:ln>
                <a:solidFill>
                  <a:prstClr val="white"/>
                </a:solidFill>
                <a:effectLst/>
                <a:uLnTx/>
                <a:uFillTx/>
                <a:latin typeface="Calibri" panose="020F0502020204030204"/>
                <a:ea typeface="+mn-ea"/>
                <a:cs typeface="+mn-cs"/>
              </a:rPr>
              <a:t>than </a:t>
            </a:r>
            <a:r>
              <a:rPr kumimoji="0" lang="en-US" sz="2000" b="1" i="0" u="sng" strike="noStrike" kern="1200" cap="none" spc="0" normalizeH="0" baseline="0" noProof="0" dirty="0">
                <a:ln>
                  <a:noFill/>
                </a:ln>
                <a:solidFill>
                  <a:prstClr val="white"/>
                </a:solidFill>
                <a:effectLst/>
                <a:uLnTx/>
                <a:uFillTx/>
                <a:latin typeface="Calibri" panose="020F0502020204030204"/>
                <a:ea typeface="+mn-ea"/>
                <a:cs typeface="+mn-cs"/>
              </a:rPr>
              <a:t>Joshua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a:ea typeface="+mn-ea"/>
                <a:cs typeface="+mn-cs"/>
              </a:rPr>
              <a:t>(5) 4:14-7:28</a:t>
            </a:r>
            <a:r>
              <a:rPr kumimoji="0" lang="en-US" sz="2000" b="1" i="0" u="none" strike="noStrike" kern="1200" cap="none" spc="0" normalizeH="0" baseline="0" noProof="0" dirty="0">
                <a:ln>
                  <a:noFill/>
                </a:ln>
                <a:solidFill>
                  <a:prstClr val="white"/>
                </a:solidFill>
                <a:effectLst/>
                <a:uLnTx/>
                <a:uFillTx/>
                <a:latin typeface="Calibri" panose="020F0502020204030204"/>
                <a:ea typeface="+mn-ea"/>
                <a:cs typeface="+mn-cs"/>
              </a:rPr>
              <a:t>  greatest </a:t>
            </a:r>
            <a:r>
              <a:rPr kumimoji="0" lang="en-US" sz="2000" b="0" i="0" u="none" strike="noStrike" kern="1200" cap="none" spc="0" normalizeH="0" baseline="0" noProof="0" dirty="0">
                <a:ln>
                  <a:noFill/>
                </a:ln>
                <a:solidFill>
                  <a:prstClr val="white"/>
                </a:solidFill>
                <a:effectLst/>
                <a:uLnTx/>
                <a:uFillTx/>
                <a:latin typeface="Calibri" panose="020F0502020204030204"/>
                <a:ea typeface="+mn-ea"/>
                <a:cs typeface="+mn-cs"/>
              </a:rPr>
              <a:t>of</a:t>
            </a:r>
            <a:r>
              <a:rPr kumimoji="0" lang="en-US" sz="2000" b="1"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2000" b="0" i="0" u="none" strike="noStrike" kern="1200" cap="none" spc="0" normalizeH="0" baseline="0" noProof="0" dirty="0">
                <a:ln>
                  <a:noFill/>
                </a:ln>
                <a:solidFill>
                  <a:prstClr val="white"/>
                </a:solidFill>
                <a:effectLst/>
                <a:uLnTx/>
                <a:uFillTx/>
                <a:latin typeface="Calibri" panose="020F0502020204030204"/>
                <a:ea typeface="+mn-ea"/>
                <a:cs typeface="+mn-cs"/>
              </a:rPr>
              <a:t>all </a:t>
            </a:r>
            <a:r>
              <a:rPr kumimoji="0" lang="en-US" sz="2000" b="1" i="0" u="sng" strike="noStrike" kern="1200" cap="none" spc="0" normalizeH="0" baseline="0" noProof="0" dirty="0">
                <a:ln>
                  <a:noFill/>
                </a:ln>
                <a:solidFill>
                  <a:prstClr val="white"/>
                </a:solidFill>
                <a:effectLst/>
                <a:uLnTx/>
                <a:uFillTx/>
                <a:latin typeface="Calibri" panose="020F0502020204030204"/>
                <a:ea typeface="+mn-ea"/>
                <a:cs typeface="+mn-cs"/>
              </a:rPr>
              <a:t>priests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a:ea typeface="+mn-ea"/>
                <a:cs typeface="+mn-cs"/>
              </a:rPr>
              <a:t>(6) 8:1-13 </a:t>
            </a:r>
            <a:r>
              <a:rPr kumimoji="0" lang="en-US" sz="2000" b="1" i="0" u="none" strike="noStrike" kern="1200" cap="none" spc="0" normalizeH="0" baseline="0" noProof="0" dirty="0">
                <a:ln>
                  <a:noFill/>
                </a:ln>
                <a:solidFill>
                  <a:prstClr val="white"/>
                </a:solidFill>
                <a:effectLst/>
                <a:uLnTx/>
                <a:uFillTx/>
                <a:latin typeface="Calibri" panose="020F0502020204030204"/>
                <a:ea typeface="+mn-ea"/>
                <a:cs typeface="+mn-cs"/>
              </a:rPr>
              <a:t>better </a:t>
            </a:r>
            <a:r>
              <a:rPr kumimoji="0" lang="en-US" sz="2000" b="0" i="0" u="none" strike="noStrike" kern="1200" cap="none" spc="0" normalizeH="0" baseline="0" noProof="0" dirty="0">
                <a:ln>
                  <a:noFill/>
                </a:ln>
                <a:solidFill>
                  <a:prstClr val="white"/>
                </a:solidFill>
                <a:effectLst/>
                <a:uLnTx/>
                <a:uFillTx/>
                <a:latin typeface="Calibri" panose="020F0502020204030204"/>
                <a:ea typeface="+mn-ea"/>
                <a:cs typeface="+mn-cs"/>
              </a:rPr>
              <a:t>than the old </a:t>
            </a:r>
            <a:r>
              <a:rPr kumimoji="0" lang="en-US" sz="2000" b="1" i="0" u="sng" strike="noStrike" kern="1200" cap="none" spc="0" normalizeH="0" baseline="0" noProof="0" dirty="0">
                <a:ln>
                  <a:noFill/>
                </a:ln>
                <a:solidFill>
                  <a:prstClr val="white"/>
                </a:solidFill>
                <a:effectLst/>
                <a:uLnTx/>
                <a:uFillTx/>
                <a:latin typeface="Calibri" panose="020F0502020204030204"/>
                <a:ea typeface="+mn-ea"/>
                <a:cs typeface="+mn-cs"/>
              </a:rPr>
              <a:t>covenant</a:t>
            </a:r>
            <a:r>
              <a:rPr kumimoji="0" lang="en-US" sz="2000" b="1" i="0" u="none" strike="noStrike" kern="1200" cap="none" spc="0" normalizeH="0" baseline="0" noProof="0" dirty="0">
                <a:ln>
                  <a:noFill/>
                </a:ln>
                <a:solidFill>
                  <a:prstClr val="white"/>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a:ea typeface="+mn-ea"/>
                <a:cs typeface="+mn-cs"/>
              </a:rPr>
              <a:t>(7) 9:1-28 </a:t>
            </a:r>
            <a:r>
              <a:rPr kumimoji="0" lang="en-US" sz="2000" b="1" i="0" u="none" strike="noStrike" kern="1200" cap="none" spc="0" normalizeH="0" baseline="0" noProof="0" dirty="0">
                <a:ln>
                  <a:noFill/>
                </a:ln>
                <a:solidFill>
                  <a:prstClr val="white"/>
                </a:solidFill>
                <a:effectLst/>
                <a:uLnTx/>
                <a:uFillTx/>
                <a:latin typeface="Calibri" panose="020F0502020204030204"/>
                <a:ea typeface="+mn-ea"/>
                <a:cs typeface="+mn-cs"/>
              </a:rPr>
              <a:t> greater </a:t>
            </a:r>
            <a:r>
              <a:rPr kumimoji="0" lang="en-US" sz="2000" b="0" i="0" u="none" strike="noStrike" kern="1200" cap="none" spc="0" normalizeH="0" baseline="0" noProof="0" dirty="0">
                <a:ln>
                  <a:noFill/>
                </a:ln>
                <a:solidFill>
                  <a:prstClr val="white"/>
                </a:solidFill>
                <a:effectLst/>
                <a:uLnTx/>
                <a:uFillTx/>
                <a:latin typeface="Calibri" panose="020F0502020204030204"/>
                <a:ea typeface="+mn-ea"/>
                <a:cs typeface="+mn-cs"/>
              </a:rPr>
              <a:t>&amp; </a:t>
            </a:r>
            <a:r>
              <a:rPr kumimoji="0" lang="en-US" sz="2000" b="1" i="0" u="none" strike="noStrike" kern="1200" cap="none" spc="0" normalizeH="0" baseline="0" noProof="0" dirty="0">
                <a:ln>
                  <a:noFill/>
                </a:ln>
                <a:solidFill>
                  <a:prstClr val="white"/>
                </a:solidFill>
                <a:effectLst/>
                <a:uLnTx/>
                <a:uFillTx/>
                <a:latin typeface="Calibri" panose="020F0502020204030204"/>
                <a:ea typeface="+mn-ea"/>
                <a:cs typeface="+mn-cs"/>
              </a:rPr>
              <a:t>more perfect </a:t>
            </a:r>
            <a:r>
              <a:rPr kumimoji="0" lang="en-US" sz="2000" b="1" i="0" u="sng" strike="noStrike" kern="1200" cap="none" spc="0" normalizeH="0" baseline="0" noProof="0" dirty="0">
                <a:ln>
                  <a:noFill/>
                </a:ln>
                <a:solidFill>
                  <a:prstClr val="white"/>
                </a:solidFill>
                <a:effectLst/>
                <a:uLnTx/>
                <a:uFillTx/>
                <a:latin typeface="Calibri" panose="020F0502020204030204"/>
                <a:ea typeface="+mn-ea"/>
                <a:cs typeface="+mn-cs"/>
              </a:rPr>
              <a:t>tabernacle</a:t>
            </a:r>
            <a:r>
              <a:rPr kumimoji="0" lang="en-US" sz="2000" b="1" i="0" u="none" strike="noStrike" kern="1200" cap="none" spc="0" normalizeH="0" baseline="0" noProof="0" dirty="0">
                <a:ln>
                  <a:noFill/>
                </a:ln>
                <a:solidFill>
                  <a:prstClr val="white"/>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a:ea typeface="+mn-ea"/>
                <a:cs typeface="+mn-cs"/>
              </a:rPr>
              <a:t>(8) 10:1-39  </a:t>
            </a:r>
            <a:r>
              <a:rPr kumimoji="0" lang="en-US" sz="2000" b="1" i="0" u="none" strike="noStrike" kern="1200" cap="none" spc="0" normalizeH="0" baseline="0" noProof="0" dirty="0">
                <a:ln>
                  <a:noFill/>
                </a:ln>
                <a:solidFill>
                  <a:prstClr val="white"/>
                </a:solidFill>
                <a:effectLst/>
                <a:uLnTx/>
                <a:uFillTx/>
                <a:latin typeface="Calibri" panose="020F0502020204030204"/>
                <a:ea typeface="+mn-ea"/>
                <a:cs typeface="+mn-cs"/>
              </a:rPr>
              <a:t>better eternal </a:t>
            </a:r>
            <a:r>
              <a:rPr kumimoji="0" lang="en-US" sz="2000" b="1" i="0" u="sng" strike="noStrike" kern="1200" cap="none" spc="0" normalizeH="0" baseline="0" noProof="0" dirty="0">
                <a:ln>
                  <a:noFill/>
                </a:ln>
                <a:solidFill>
                  <a:prstClr val="white"/>
                </a:solidFill>
                <a:effectLst/>
                <a:uLnTx/>
                <a:uFillTx/>
                <a:latin typeface="Calibri" panose="020F0502020204030204"/>
                <a:ea typeface="+mn-ea"/>
                <a:cs typeface="+mn-cs"/>
              </a:rPr>
              <a:t>sacrifice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solidFill>
                <a:effectLst/>
                <a:uLnTx/>
                <a:uFillTx/>
                <a:latin typeface="Calibri" panose="020F0502020204030204"/>
                <a:ea typeface="+mn-ea"/>
                <a:cs typeface="+mn-cs"/>
              </a:rPr>
              <a:t>(9) 11:1-40  </a:t>
            </a:r>
            <a:r>
              <a:rPr kumimoji="0" lang="en-US" sz="2000" b="1" i="0" u="none" strike="noStrike" kern="1200" cap="none" spc="0" normalizeH="0" baseline="0" noProof="0" dirty="0">
                <a:ln>
                  <a:noFill/>
                </a:ln>
                <a:solidFill>
                  <a:schemeClr val="bg1"/>
                </a:solidFill>
                <a:effectLst/>
                <a:uLnTx/>
                <a:uFillTx/>
                <a:latin typeface="Calibri" panose="020F0502020204030204"/>
                <a:ea typeface="+mn-ea"/>
                <a:cs typeface="+mn-cs"/>
              </a:rPr>
              <a:t>better </a:t>
            </a:r>
            <a:r>
              <a:rPr kumimoji="0" lang="en-US" sz="2000" b="1" i="0" u="sng" strike="noStrike" kern="1200" cap="none" spc="0" normalizeH="0" baseline="0" noProof="0" dirty="0">
                <a:ln>
                  <a:noFill/>
                </a:ln>
                <a:solidFill>
                  <a:schemeClr val="bg1"/>
                </a:solidFill>
                <a:effectLst/>
                <a:uLnTx/>
                <a:uFillTx/>
                <a:latin typeface="Calibri" panose="020F0502020204030204"/>
                <a:ea typeface="+mn-ea"/>
                <a:cs typeface="+mn-cs"/>
              </a:rPr>
              <a:t>faith</a:t>
            </a:r>
            <a:r>
              <a:rPr kumimoji="0" lang="en-US" sz="2000" b="1" i="0" u="none" strike="noStrike" kern="1200" cap="none" spc="0" normalizeH="0" baseline="0" noProof="0" dirty="0">
                <a:ln>
                  <a:noFill/>
                </a:ln>
                <a:solidFill>
                  <a:schemeClr val="bg1"/>
                </a:solidFill>
                <a:effectLst/>
                <a:uLnTx/>
                <a:uFillTx/>
                <a:latin typeface="Calibri" panose="020F0502020204030204"/>
                <a:ea typeface="+mn-ea"/>
                <a:cs typeface="+mn-cs"/>
              </a:rPr>
              <a:t> </a:t>
            </a:r>
            <a:r>
              <a:rPr kumimoji="0" lang="en-US" sz="2400" b="1" i="0" u="none" strike="noStrike" kern="1200" cap="none" spc="0" normalizeH="0" baseline="0" noProof="0" dirty="0">
                <a:ln>
                  <a:noFill/>
                </a:ln>
                <a:solidFill>
                  <a:schemeClr val="bg1"/>
                </a:solidFill>
                <a:effectLst/>
                <a:uLnTx/>
                <a:uFillTx/>
                <a:latin typeface="Calibri" panose="020F0502020204030204"/>
                <a:ea typeface="+mn-ea"/>
                <a:cs typeface="+mn-cs"/>
              </a:rPr>
              <a:t>	</a:t>
            </a:r>
            <a:r>
              <a:rPr kumimoji="0" lang="en-US" sz="2400" b="1" i="0" u="none" strike="noStrike" kern="1200" cap="none" spc="0" normalizeH="0" baseline="0" noProof="0" dirty="0">
                <a:ln>
                  <a:noFill/>
                </a:ln>
                <a:solidFill>
                  <a:prstClr val="white"/>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sng" strike="noStrike" kern="1200" cap="none" spc="0" normalizeH="0" baseline="0" noProof="0" dirty="0">
                <a:ln>
                  <a:noFill/>
                </a:ln>
                <a:effectLst/>
                <a:highlight>
                  <a:srgbClr val="FFFF00"/>
                </a:highlight>
                <a:uLnTx/>
                <a:uFillTx/>
                <a:latin typeface="Calibri" panose="020F0502020204030204"/>
                <a:ea typeface="+mn-ea"/>
                <a:cs typeface="+mn-cs"/>
              </a:rPr>
              <a:t>Look up</a:t>
            </a:r>
            <a:r>
              <a:rPr kumimoji="0" lang="en-US" sz="2400" b="1" i="0" u="none" strike="noStrike" kern="1200" cap="none" spc="0" normalizeH="0" baseline="0" noProof="0" dirty="0">
                <a:ln>
                  <a:noFill/>
                </a:ln>
                <a:effectLst/>
                <a:highlight>
                  <a:srgbClr val="FFFF00"/>
                </a:highlight>
                <a:uLnTx/>
                <a:uFillTx/>
                <a:latin typeface="Calibri" panose="020F0502020204030204"/>
                <a:ea typeface="+mn-ea"/>
                <a:cs typeface="+mn-cs"/>
              </a:rPr>
              <a:t> </a:t>
            </a:r>
            <a:r>
              <a:rPr kumimoji="0" lang="en-US" sz="2400" b="0" i="0" u="none" strike="noStrike" kern="1200" cap="none" spc="0" normalizeH="0" baseline="0" noProof="0" dirty="0">
                <a:ln>
                  <a:noFill/>
                </a:ln>
                <a:effectLst/>
                <a:highlight>
                  <a:srgbClr val="FFFF00"/>
                </a:highlight>
                <a:uLnTx/>
                <a:uFillTx/>
                <a:latin typeface="Calibri" panose="020F0502020204030204"/>
                <a:ea typeface="+mn-ea"/>
                <a:cs typeface="+mn-cs"/>
              </a:rPr>
              <a:t>to Heaven</a:t>
            </a:r>
            <a:r>
              <a:rPr kumimoji="0" lang="en-US" sz="2400" b="1" i="0" u="none" strike="noStrike" kern="1200" cap="none" spc="0" normalizeH="0" baseline="0" noProof="0" dirty="0">
                <a:ln>
                  <a:noFill/>
                </a:ln>
                <a:effectLst/>
                <a:highlight>
                  <a:srgbClr val="FFFF00"/>
                </a:highlight>
                <a:uLnTx/>
                <a:uFillTx/>
                <a:latin typeface="Calibri" panose="020F0502020204030204"/>
                <a:ea typeface="+mn-ea"/>
                <a:cs typeface="+mn-cs"/>
              </a:rPr>
              <a:t>	   	       12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a:ea typeface="+mn-ea"/>
                <a:cs typeface="+mn-cs"/>
              </a:rPr>
              <a:t>Heavenly Father,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a:ea typeface="+mn-ea"/>
                <a:cs typeface="+mn-cs"/>
              </a:rPr>
              <a:t>Heavenly Jerusalem, unshakable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sng" strike="noStrike" kern="1200" cap="none" spc="0" normalizeH="0" baseline="0" noProof="0" dirty="0">
                <a:ln>
                  <a:noFill/>
                </a:ln>
                <a:solidFill>
                  <a:prstClr val="white"/>
                </a:solidFill>
                <a:effectLst/>
                <a:uLnTx/>
                <a:uFillTx/>
                <a:latin typeface="Calibri" panose="020F0502020204030204"/>
                <a:ea typeface="+mn-ea"/>
                <a:cs typeface="+mn-cs"/>
              </a:rPr>
              <a:t>Look around</a:t>
            </a:r>
            <a:r>
              <a:rPr kumimoji="0" lang="en-US" sz="2400" b="1"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in the present</a:t>
            </a:r>
            <a:r>
              <a:rPr kumimoji="0" lang="en-US" sz="2400" b="1" i="0" u="none" strike="noStrike" kern="1200" cap="none" spc="0" normalizeH="0" baseline="0" noProof="0" dirty="0">
                <a:ln>
                  <a:noFill/>
                </a:ln>
                <a:solidFill>
                  <a:prstClr val="white"/>
                </a:solidFill>
                <a:effectLst/>
                <a:uLnTx/>
                <a:uFillTx/>
                <a:latin typeface="Calibri" panose="020F0502020204030204"/>
                <a:ea typeface="+mn-ea"/>
                <a:cs typeface="+mn-cs"/>
              </a:rPr>
              <a:t>	       13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a:ea typeface="+mn-ea"/>
                <a:cs typeface="+mn-cs"/>
              </a:rPr>
              <a:t>Brotherly love,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a:ea typeface="+mn-ea"/>
                <a:cs typeface="+mn-cs"/>
              </a:rPr>
              <a:t>outside the camp, prayer &amp; grace</a:t>
            </a:r>
          </a:p>
        </p:txBody>
      </p:sp>
      <p:sp>
        <p:nvSpPr>
          <p:cNvPr id="2" name="AutoShape 2">
            <a:extLst>
              <a:ext uri="{FF2B5EF4-FFF2-40B4-BE49-F238E27FC236}">
                <a16:creationId xmlns:a16="http://schemas.microsoft.com/office/drawing/2014/main" id="{C189C651-C390-8455-938E-805FFDB5B116}"/>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557B98EE-242E-8BE6-BE60-A3FD16477E64}"/>
              </a:ext>
            </a:extLst>
          </p:cNvPr>
          <p:cNvSpPr txBox="1"/>
          <p:nvPr/>
        </p:nvSpPr>
        <p:spPr>
          <a:xfrm>
            <a:off x="149566" y="599327"/>
            <a:ext cx="4843838" cy="6093976"/>
          </a:xfrm>
          <a:prstGeom prst="rect">
            <a:avLst/>
          </a:prstGeom>
          <a:noFill/>
          <a:ln w="38100">
            <a:solidFill>
              <a:schemeClr val="bg1"/>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sng" strike="noStrike" kern="1200" cap="none" spc="0" normalizeH="0" baseline="0" noProof="0" dirty="0">
                <a:ln>
                  <a:noFill/>
                </a:ln>
                <a:solidFill>
                  <a:prstClr val="white"/>
                </a:solidFill>
                <a:effectLst/>
                <a:uLnTx/>
                <a:uFillTx/>
                <a:latin typeface="Calibri" panose="020F0502020204030204"/>
                <a:ea typeface="+mn-ea"/>
                <a:cs typeface="+mn-cs"/>
              </a:rPr>
              <a:t>Introduction to Hebrews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ts val="12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white"/>
              </a:solidFill>
              <a:effectLst/>
              <a:uLnTx/>
              <a:uFillTx/>
              <a:latin typeface="Calibri" panose="020F0502020204030204"/>
              <a:ea typeface="Cambria Math" panose="02040503050406030204" pitchFamily="18" charset="0"/>
              <a:cs typeface="Wingdings 3" panose="05040102010807070707" pitchFamily="18" charset="2"/>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a:ea typeface="Cambria Math" panose="02040503050406030204" pitchFamily="18" charset="0"/>
                <a:cs typeface="Wingdings 3" panose="05040102010807070707" pitchFamily="18" charset="2"/>
              </a:rPr>
              <a:t>1:1  God </a:t>
            </a:r>
            <a:r>
              <a:rPr kumimoji="0" lang="en-US" sz="2000" b="1" i="0" u="none" strike="noStrike" kern="1200" cap="none" spc="0" normalizeH="0" baseline="0" noProof="0" dirty="0">
                <a:ln>
                  <a:noFill/>
                </a:ln>
                <a:solidFill>
                  <a:prstClr val="white"/>
                </a:solidFill>
                <a:effectLst/>
                <a:uLnTx/>
                <a:uFillTx/>
                <a:latin typeface="Calibri" panose="020F0502020204030204"/>
                <a:ea typeface="Cambria Math" panose="02040503050406030204" pitchFamily="18" charset="0"/>
                <a:cs typeface="Wingdings 3" panose="05040102010807070707" pitchFamily="18" charset="2"/>
              </a:rPr>
              <a:t>spoke</a:t>
            </a:r>
            <a:r>
              <a:rPr kumimoji="0" lang="en-US" sz="2000" b="0" i="0" u="none" strike="noStrike" kern="1200" cap="none" spc="0" normalizeH="0" baseline="0" noProof="0" dirty="0">
                <a:ln>
                  <a:noFill/>
                </a:ln>
                <a:solidFill>
                  <a:prstClr val="white"/>
                </a:solidFill>
                <a:effectLst/>
                <a:uLnTx/>
                <a:uFillTx/>
                <a:latin typeface="Calibri" panose="020F0502020204030204"/>
                <a:ea typeface="Cambria Math" panose="02040503050406030204" pitchFamily="18" charset="0"/>
                <a:cs typeface="Wingdings 3" panose="05040102010807070707" pitchFamily="18" charset="2"/>
              </a:rPr>
              <a:t> </a:t>
            </a:r>
          </a:p>
          <a:p>
            <a:pPr marL="0" marR="0" lvl="0" indent="0" algn="l" defTabSz="914400" rtl="0" eaLnBrk="1" fontAlgn="auto" latinLnBrk="0" hangingPunct="1">
              <a:lnSpc>
                <a:spcPts val="12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a:ea typeface="Cambria Math" panose="02040503050406030204" pitchFamily="18" charset="0"/>
                <a:cs typeface="Wingdings 3" panose="05040102010807070707" pitchFamily="18" charset="2"/>
              </a:rPr>
              <a:t>       </a:t>
            </a:r>
          </a:p>
          <a:p>
            <a:pPr marL="0" marR="0" lvl="0" indent="0" algn="l" defTabSz="914400" rtl="0" eaLnBrk="1" fontAlgn="auto" latinLnBrk="0" hangingPunct="1">
              <a:lnSpc>
                <a:spcPts val="12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a:ea typeface="Cambria Math" panose="02040503050406030204" pitchFamily="18" charset="0"/>
                <a:cs typeface="Wingdings 3" panose="05040102010807070707" pitchFamily="18" charset="2"/>
              </a:rPr>
              <a:t>        - at various times </a:t>
            </a:r>
          </a:p>
          <a:p>
            <a:pPr marL="0" marR="0" lvl="0" indent="0" algn="l" defTabSz="914400" rtl="0" eaLnBrk="1" fontAlgn="auto" latinLnBrk="0" hangingPunct="1">
              <a:lnSpc>
                <a:spcPts val="12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white"/>
              </a:solidFill>
              <a:effectLst/>
              <a:uLnTx/>
              <a:uFillTx/>
              <a:latin typeface="Calibri" panose="020F0502020204030204"/>
              <a:ea typeface="Cambria Math" panose="02040503050406030204" pitchFamily="18" charset="0"/>
              <a:cs typeface="Wingdings 3" panose="05040102010807070707" pitchFamily="18" charset="2"/>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a:ea typeface="Cambria Math" panose="02040503050406030204" pitchFamily="18" charset="0"/>
                <a:cs typeface="Wingdings 3" panose="05040102010807070707" pitchFamily="18" charset="2"/>
              </a:rPr>
              <a:t>        - in many ways</a:t>
            </a:r>
          </a:p>
          <a:p>
            <a:pPr marL="0" marR="0" lvl="0" indent="0" algn="l" defTabSz="914400" rtl="0" eaLnBrk="1" fontAlgn="auto" latinLnBrk="0" hangingPunct="1">
              <a:lnSpc>
                <a:spcPts val="12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white"/>
              </a:solidFill>
              <a:effectLst/>
              <a:uLnTx/>
              <a:uFillTx/>
              <a:latin typeface="Calibri" panose="020F0502020204030204"/>
              <a:ea typeface="Cambria Math" panose="02040503050406030204" pitchFamily="18" charset="0"/>
              <a:cs typeface="Wingdings 3" panose="05040102010807070707" pitchFamily="18" charset="2"/>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a:ea typeface="Cambria Math" panose="02040503050406030204" pitchFamily="18" charset="0"/>
                <a:cs typeface="Wingdings 3" panose="05040102010807070707" pitchFamily="18" charset="2"/>
              </a:rPr>
              <a:t>        - unto the fathers by the </a:t>
            </a:r>
            <a:r>
              <a:rPr kumimoji="0" lang="en-US" sz="2000" b="1" i="0" u="none" strike="noStrike" kern="1200" cap="none" spc="0" normalizeH="0" baseline="0" noProof="0" dirty="0">
                <a:ln>
                  <a:noFill/>
                </a:ln>
                <a:solidFill>
                  <a:prstClr val="white"/>
                </a:solidFill>
                <a:effectLst/>
                <a:uLnTx/>
                <a:uFillTx/>
                <a:latin typeface="Calibri" panose="020F0502020204030204"/>
                <a:ea typeface="Cambria Math" panose="02040503050406030204" pitchFamily="18" charset="0"/>
                <a:cs typeface="Wingdings 3" panose="05040102010807070707" pitchFamily="18" charset="2"/>
              </a:rPr>
              <a:t>prophets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white"/>
              </a:solidFill>
              <a:effectLst/>
              <a:uLnTx/>
              <a:uFillTx/>
              <a:latin typeface="Calibri" panose="020F0502020204030204"/>
              <a:ea typeface="Cambria Math" panose="02040503050406030204" pitchFamily="18" charset="0"/>
              <a:cs typeface="Wingdings 3" panose="05040102010807070707" pitchFamily="18" charset="2"/>
            </a:endParaRPr>
          </a:p>
          <a:p>
            <a:pPr marL="0" marR="0" lvl="0" indent="0" algn="l" defTabSz="914400" rtl="0" eaLnBrk="1" fontAlgn="auto" latinLnBrk="0" hangingPunct="1">
              <a:lnSpc>
                <a:spcPts val="12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white"/>
              </a:solidFill>
              <a:effectLst/>
              <a:uLnTx/>
              <a:uFillTx/>
              <a:latin typeface="Calibri" panose="020F0502020204030204"/>
              <a:ea typeface="Cambria Math" panose="02040503050406030204" pitchFamily="18" charset="0"/>
              <a:cs typeface="Wingdings 3" panose="05040102010807070707" pitchFamily="18" charset="2"/>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a:ea typeface="Cambria Math" panose="02040503050406030204" pitchFamily="18" charset="0"/>
                <a:cs typeface="Wingdings 3" panose="05040102010807070707" pitchFamily="18" charset="2"/>
              </a:rPr>
              <a:t>1:2-3 in these last days </a:t>
            </a:r>
            <a:r>
              <a:rPr kumimoji="0" lang="en-US" sz="2000" b="1" i="0" u="none" strike="noStrike" kern="1200" cap="none" spc="0" normalizeH="0" baseline="0" noProof="0" dirty="0">
                <a:ln>
                  <a:noFill/>
                </a:ln>
                <a:solidFill>
                  <a:prstClr val="white"/>
                </a:solidFill>
                <a:effectLst/>
                <a:uLnTx/>
                <a:uFillTx/>
                <a:latin typeface="Calibri" panose="020F0502020204030204"/>
                <a:ea typeface="Cambria Math" panose="02040503050406030204" pitchFamily="18" charset="0"/>
                <a:cs typeface="Wingdings 3" panose="05040102010807070707" pitchFamily="18" charset="2"/>
              </a:rPr>
              <a:t>spoke</a:t>
            </a:r>
            <a:r>
              <a:rPr kumimoji="0" lang="en-US" sz="2000" b="0" i="0" u="none" strike="noStrike" kern="1200" cap="none" spc="0" normalizeH="0" baseline="0" noProof="0" dirty="0">
                <a:ln>
                  <a:noFill/>
                </a:ln>
                <a:solidFill>
                  <a:prstClr val="white"/>
                </a:solidFill>
                <a:effectLst/>
                <a:uLnTx/>
                <a:uFillTx/>
                <a:latin typeface="Calibri" panose="020F0502020204030204"/>
                <a:ea typeface="Cambria Math" panose="02040503050406030204" pitchFamily="18" charset="0"/>
                <a:cs typeface="Wingdings 3" panose="05040102010807070707" pitchFamily="18" charset="2"/>
              </a:rPr>
              <a:t> by [his] </a:t>
            </a:r>
            <a:r>
              <a:rPr kumimoji="0" lang="en-US" sz="2000" b="1" i="0" u="none" strike="noStrike" kern="1200" cap="none" spc="0" normalizeH="0" baseline="0" noProof="0" dirty="0">
                <a:ln>
                  <a:noFill/>
                </a:ln>
                <a:solidFill>
                  <a:prstClr val="white"/>
                </a:solidFill>
                <a:effectLst/>
                <a:uLnTx/>
                <a:uFillTx/>
                <a:latin typeface="Calibri" panose="020F0502020204030204"/>
                <a:ea typeface="Cambria Math" panose="02040503050406030204" pitchFamily="18" charset="0"/>
                <a:cs typeface="Wingdings 3" panose="05040102010807070707" pitchFamily="18" charset="2"/>
              </a:rPr>
              <a:t>Son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a:ea typeface="Cambria Math" panose="02040503050406030204" pitchFamily="18" charset="0"/>
                <a:cs typeface="Wingdings 3" panose="05040102010807070707" pitchFamily="18" charset="2"/>
              </a:rPr>
              <a:t>        - </a:t>
            </a:r>
            <a:r>
              <a:rPr kumimoji="0" lang="en-US" sz="2000" b="1" i="0" u="none" strike="noStrike" kern="1200" cap="none" spc="0" normalizeH="0" baseline="0" noProof="0" dirty="0">
                <a:ln>
                  <a:noFill/>
                </a:ln>
                <a:solidFill>
                  <a:prstClr val="white"/>
                </a:solidFill>
                <a:effectLst/>
                <a:uLnTx/>
                <a:uFillTx/>
                <a:latin typeface="Calibri" panose="020F0502020204030204"/>
                <a:ea typeface="Cambria Math" panose="02040503050406030204" pitchFamily="18" charset="0"/>
                <a:cs typeface="Wingdings 3" panose="05040102010807070707" pitchFamily="18" charset="2"/>
              </a:rPr>
              <a:t>appointed</a:t>
            </a:r>
            <a:r>
              <a:rPr kumimoji="0" lang="en-US" sz="2000" b="0" i="0" u="none" strike="noStrike" kern="1200" cap="none" spc="0" normalizeH="0" baseline="0" noProof="0" dirty="0">
                <a:ln>
                  <a:noFill/>
                </a:ln>
                <a:solidFill>
                  <a:prstClr val="white"/>
                </a:solidFill>
                <a:effectLst/>
                <a:uLnTx/>
                <a:uFillTx/>
                <a:latin typeface="Calibri" panose="020F0502020204030204"/>
                <a:ea typeface="Cambria Math" panose="02040503050406030204" pitchFamily="18" charset="0"/>
                <a:cs typeface="Wingdings 3" panose="05040102010807070707" pitchFamily="18" charset="2"/>
              </a:rPr>
              <a:t> heir of all things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a:ea typeface="Cambria Math" panose="02040503050406030204" pitchFamily="18" charset="0"/>
                <a:cs typeface="Wingdings 3" panose="05040102010807070707" pitchFamily="18" charset="2"/>
              </a:rPr>
              <a:t>        - by Jesus God made the worlds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a:ea typeface="Cambria Math" panose="02040503050406030204" pitchFamily="18" charset="0"/>
                <a:cs typeface="Wingdings 3" panose="05040102010807070707" pitchFamily="18" charset="2"/>
              </a:rPr>
              <a:t>        - being the brightness of glory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Calibri" panose="020F0502020204030204"/>
                <a:ea typeface="Cambria Math" panose="02040503050406030204" pitchFamily="18" charset="0"/>
                <a:cs typeface="Wingdings 3" panose="05040102010807070707" pitchFamily="18" charset="2"/>
              </a:rPr>
              <a:t>        </a:t>
            </a:r>
            <a:r>
              <a:rPr kumimoji="0" lang="en-US" sz="2000" b="0" i="0" u="none" strike="noStrike" kern="1200" cap="none" spc="0" normalizeH="0" baseline="0" noProof="0" dirty="0">
                <a:ln>
                  <a:noFill/>
                </a:ln>
                <a:solidFill>
                  <a:prstClr val="white"/>
                </a:solidFill>
                <a:effectLst/>
                <a:uLnTx/>
                <a:uFillTx/>
                <a:latin typeface="Calibri" panose="020F0502020204030204"/>
                <a:ea typeface="Cambria Math" panose="02040503050406030204" pitchFamily="18" charset="0"/>
                <a:cs typeface="Wingdings 3" panose="05040102010807070707" pitchFamily="18" charset="2"/>
              </a:rPr>
              <a:t>- express image of God’s person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a:ea typeface="Cambria Math" panose="02040503050406030204" pitchFamily="18" charset="0"/>
                <a:cs typeface="Wingdings 3" panose="05040102010807070707" pitchFamily="18" charset="2"/>
              </a:rPr>
              <a:t>        - upholding all things by the </a:t>
            </a:r>
            <a:r>
              <a:rPr kumimoji="0" lang="en-US" sz="2000" b="1" i="0" u="none" strike="noStrike" kern="1200" cap="none" spc="0" normalizeH="0" baseline="0" noProof="0" dirty="0">
                <a:ln>
                  <a:noFill/>
                </a:ln>
                <a:solidFill>
                  <a:prstClr val="white"/>
                </a:solidFill>
                <a:effectLst/>
                <a:uLnTx/>
                <a:uFillTx/>
                <a:latin typeface="Calibri" panose="020F0502020204030204"/>
                <a:ea typeface="Cambria Math" panose="02040503050406030204" pitchFamily="18" charset="0"/>
                <a:cs typeface="Wingdings 3" panose="05040102010807070707" pitchFamily="18" charset="2"/>
              </a:rPr>
              <a:t>word</a:t>
            </a:r>
            <a:r>
              <a:rPr kumimoji="0" lang="en-US" sz="2000" b="0" i="0" u="none" strike="noStrike" kern="1200" cap="none" spc="0" normalizeH="0" baseline="0" noProof="0" dirty="0">
                <a:ln>
                  <a:noFill/>
                </a:ln>
                <a:solidFill>
                  <a:prstClr val="white"/>
                </a:solidFill>
                <a:effectLst/>
                <a:uLnTx/>
                <a:uFillTx/>
                <a:latin typeface="Calibri" panose="020F0502020204030204"/>
                <a:ea typeface="Cambria Math" panose="02040503050406030204" pitchFamily="18" charset="0"/>
                <a:cs typeface="Wingdings 3" panose="05040102010807070707" pitchFamily="18" charset="2"/>
              </a:rPr>
              <a:t> of</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a:ea typeface="Cambria Math" panose="02040503050406030204" pitchFamily="18" charset="0"/>
                <a:cs typeface="Wingdings 3" panose="05040102010807070707" pitchFamily="18" charset="2"/>
              </a:rPr>
              <a:t>           God’s power //</a:t>
            </a:r>
            <a:r>
              <a:rPr kumimoji="0" lang="en-US" sz="2000" b="0" i="0" u="none" strike="noStrike" kern="1200" cap="none" spc="0" normalizeH="0" baseline="0" noProof="0" dirty="0" err="1">
                <a:ln>
                  <a:noFill/>
                </a:ln>
                <a:solidFill>
                  <a:prstClr val="white"/>
                </a:solidFill>
                <a:effectLst/>
                <a:uLnTx/>
                <a:uFillTx/>
                <a:latin typeface="Calibri" panose="020F0502020204030204"/>
                <a:ea typeface="Cambria Math" panose="02040503050406030204" pitchFamily="18" charset="0"/>
                <a:cs typeface="Wingdings 3" panose="05040102010807070707" pitchFamily="18" charset="2"/>
              </a:rPr>
              <a:t>dunamis</a:t>
            </a:r>
            <a:r>
              <a:rPr kumimoji="0" lang="en-US" sz="2000" b="0" i="0" u="none" strike="noStrike" kern="1200" cap="none" spc="0" normalizeH="0" baseline="0" noProof="0" dirty="0">
                <a:ln>
                  <a:noFill/>
                </a:ln>
                <a:solidFill>
                  <a:prstClr val="white"/>
                </a:solidFill>
                <a:effectLst/>
                <a:uLnTx/>
                <a:uFillTx/>
                <a:latin typeface="Calibri" panose="020F0502020204030204"/>
                <a:ea typeface="Cambria Math" panose="02040503050406030204" pitchFamily="18" charset="0"/>
                <a:cs typeface="Wingdings 3" panose="05040102010807070707" pitchFamily="18" charset="2"/>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highlight>
                <a:srgbClr val="000080"/>
              </a:highlight>
              <a:uLnTx/>
              <a:uFillTx/>
              <a:latin typeface="Calibri" panose="020F0502020204030204"/>
              <a:ea typeface="Cambria Math" panose="02040503050406030204" pitchFamily="18" charset="0"/>
              <a:cs typeface="Wingdings 3" panose="05040102010807070707" pitchFamily="18" charset="2"/>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a:ea typeface="Cambria Math" panose="02040503050406030204" pitchFamily="18" charset="0"/>
                <a:cs typeface="Wingdings 3" panose="05040102010807070707" pitchFamily="18" charset="2"/>
              </a:rPr>
              <a:t>        - when Jesus purged our sins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a:ea typeface="Cambria Math" panose="02040503050406030204" pitchFamily="18" charset="0"/>
                <a:cs typeface="Wingdings 3" panose="05040102010807070707" pitchFamily="18" charset="2"/>
              </a:rPr>
              <a:t>        - sat down on the right hand of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a:ea typeface="Cambria Math" panose="02040503050406030204" pitchFamily="18" charset="0"/>
                <a:cs typeface="Wingdings 3" panose="05040102010807070707" pitchFamily="18" charset="2"/>
              </a:rPr>
              <a:t>           the Majesty on high</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white"/>
              </a:solidFill>
              <a:effectLst/>
              <a:uLnTx/>
              <a:uFillTx/>
              <a:latin typeface="Calibri" panose="020F0502020204030204"/>
              <a:ea typeface="Cambria Math" panose="02040503050406030204" pitchFamily="18" charset="0"/>
              <a:cs typeface="Wingdings 3" panose="05040102010807070707" pitchFamily="18" charset="2"/>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a:ea typeface="Cambria Math" panose="02040503050406030204" pitchFamily="18" charset="0"/>
                <a:cs typeface="Wingdings 3" panose="05040102010807070707" pitchFamily="18" charset="2"/>
              </a:rPr>
              <a:t>Note:  Same introduction for nine ways Jesus is better, perfect, and all-sufficient.</a:t>
            </a:r>
          </a:p>
        </p:txBody>
      </p:sp>
      <p:sp>
        <p:nvSpPr>
          <p:cNvPr id="3" name="TextBox 2">
            <a:extLst>
              <a:ext uri="{FF2B5EF4-FFF2-40B4-BE49-F238E27FC236}">
                <a16:creationId xmlns:a16="http://schemas.microsoft.com/office/drawing/2014/main" id="{F3ADDD82-D6C5-59EC-B5CD-F701C47399FE}"/>
              </a:ext>
            </a:extLst>
          </p:cNvPr>
          <p:cNvSpPr txBox="1"/>
          <p:nvPr/>
        </p:nvSpPr>
        <p:spPr>
          <a:xfrm>
            <a:off x="10612910" y="610512"/>
            <a:ext cx="1419250" cy="6093976"/>
          </a:xfrm>
          <a:prstGeom prst="rect">
            <a:avLst/>
          </a:prstGeom>
          <a:solidFill>
            <a:schemeClr val="bg1"/>
          </a:solidFill>
          <a:ln w="34925">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2000" b="1" i="0" u="none" strike="noStrike" kern="1200" cap="none" spc="0" normalizeH="0" baseline="0" noProof="0" dirty="0">
                <a:ln>
                  <a:noFill/>
                </a:ln>
                <a:solidFill>
                  <a:prstClr val="black"/>
                </a:solidFill>
                <a:effectLst/>
                <a:uLnTx/>
                <a:uFillTx/>
                <a:latin typeface="Calibri" panose="020F0502020204030204"/>
                <a:ea typeface="+mn-ea"/>
                <a:cs typeface="+mn-cs"/>
              </a:rPr>
              <a:t>Danger of</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Calibri" panose="020F0502020204030204"/>
                <a:ea typeface="+mn-ea"/>
                <a:cs typeface="+mn-cs"/>
              </a:rPr>
              <a:t>   Apostasy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1. Neglect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    (2:1-4)</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2. Unbelief</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  (3:7-4:11</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3. Dull of</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     hearing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 (5:11-6:12)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4. Draw</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     back</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  (10:26-39)</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5. Refuse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      God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(12:15b-17,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prstClr val="black"/>
                </a:solidFill>
                <a:latin typeface="Calibri" panose="020F0502020204030204"/>
              </a:rPr>
              <a:t> 12:</a:t>
            </a: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25-27a)</a:t>
            </a:r>
          </a:p>
        </p:txBody>
      </p:sp>
    </p:spTree>
    <p:extLst>
      <p:ext uri="{BB962C8B-B14F-4D97-AF65-F5344CB8AC3E}">
        <p14:creationId xmlns:p14="http://schemas.microsoft.com/office/powerpoint/2010/main" val="1362268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028C80F-547A-88DE-D2CF-5DDA87457928}"/>
              </a:ext>
            </a:extLst>
          </p:cNvPr>
          <p:cNvSpPr txBox="1"/>
          <p:nvPr/>
        </p:nvSpPr>
        <p:spPr>
          <a:xfrm>
            <a:off x="105541" y="592229"/>
            <a:ext cx="6339864" cy="6092437"/>
          </a:xfrm>
          <a:prstGeom prst="rect">
            <a:avLst/>
          </a:prstGeom>
          <a:noFill/>
          <a:ln w="38100">
            <a:solidFill>
              <a:schemeClr val="bg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solidFill>
                <a:effectLst/>
                <a:uLnTx/>
                <a:uFillTx/>
                <a:latin typeface="Calibri" panose="020F0502020204030204"/>
                <a:ea typeface="+mn-ea"/>
                <a:cs typeface="+mn-cs"/>
              </a:rPr>
              <a:t>New Testament (</a:t>
            </a:r>
            <a:r>
              <a:rPr lang="en-US" sz="2400" b="1" dirty="0">
                <a:solidFill>
                  <a:prstClr val="white"/>
                </a:solidFill>
                <a:latin typeface="Calibri" panose="020F0502020204030204"/>
              </a:rPr>
              <a:t>believers</a:t>
            </a:r>
            <a:r>
              <a:rPr kumimoji="0" lang="en-US" sz="2400" b="1" i="0" u="none" strike="noStrike" kern="1200" cap="none" spc="0" normalizeH="0" baseline="0" noProof="0" dirty="0">
                <a:ln>
                  <a:noFill/>
                </a:ln>
                <a:solidFill>
                  <a:prstClr val="white"/>
                </a:solidFill>
                <a:effectLst/>
                <a:uLnTx/>
                <a:uFillTx/>
                <a:latin typeface="Calibri" panose="020F0502020204030204"/>
                <a:ea typeface="+mn-ea"/>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7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7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Calibri" panose="020F0502020204030204"/>
                <a:ea typeface="Cambria Math" panose="02040503050406030204" pitchFamily="18" charset="0"/>
                <a:cs typeface="Wingdings 3" panose="05040102010807070707" pitchFamily="18" charset="2"/>
              </a:rPr>
              <a:t> </a:t>
            </a:r>
          </a:p>
          <a:p>
            <a:pPr marL="0" marR="0" lvl="0" indent="0" algn="l" defTabSz="914400" rtl="0" eaLnBrk="1" fontAlgn="auto" latinLnBrk="0" hangingPunct="1">
              <a:lnSpc>
                <a:spcPts val="12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Calibri" panose="020F0502020204030204"/>
                <a:ea typeface="Cambria Math" panose="02040503050406030204" pitchFamily="18" charset="0"/>
                <a:cs typeface="Wingdings 3" panose="05040102010807070707" pitchFamily="18" charset="2"/>
              </a:rPr>
              <a:t>12:1-2  Run with patience the race set before us </a:t>
            </a:r>
            <a:r>
              <a:rPr kumimoji="0" lang="en-US" i="0" u="none" strike="noStrike" kern="1200" cap="none" spc="0" normalizeH="0" baseline="0" noProof="0" dirty="0">
                <a:ln>
                  <a:noFill/>
                </a:ln>
                <a:solidFill>
                  <a:prstClr val="white"/>
                </a:solidFill>
                <a:effectLst/>
                <a:uLnTx/>
                <a:uFillTx/>
                <a:latin typeface="Calibri" panose="020F0502020204030204"/>
                <a:ea typeface="Cambria Math" panose="02040503050406030204" pitchFamily="18" charset="0"/>
                <a:cs typeface="Wingdings 3" panose="05040102010807070707" pitchFamily="18" charset="2"/>
              </a:rPr>
              <a:t>(Ro 12:1-2)</a:t>
            </a:r>
          </a:p>
          <a:p>
            <a:pPr marL="0" marR="0" lvl="0" indent="0" algn="l" defTabSz="914400" rtl="0" eaLnBrk="1" fontAlgn="auto" latinLnBrk="0" hangingPunct="1">
              <a:lnSpc>
                <a:spcPts val="12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white"/>
              </a:solidFill>
              <a:effectLst/>
              <a:uLnTx/>
              <a:uFillTx/>
              <a:latin typeface="Calibri" panose="020F0502020204030204"/>
              <a:ea typeface="Cambria Math" panose="02040503050406030204" pitchFamily="18" charset="0"/>
              <a:cs typeface="Wingdings 3" panose="05040102010807070707" pitchFamily="18" charset="2"/>
            </a:endParaRPr>
          </a:p>
          <a:p>
            <a:pPr marL="0" marR="0" lvl="0" indent="0" algn="l" defTabSz="914400" rtl="0" eaLnBrk="1" fontAlgn="auto" latinLnBrk="0" hangingPunct="1">
              <a:lnSpc>
                <a:spcPts val="1200"/>
              </a:lnSpc>
              <a:spcBef>
                <a:spcPts val="0"/>
              </a:spcBef>
              <a:spcAft>
                <a:spcPts val="0"/>
              </a:spcAft>
              <a:buClrTx/>
              <a:buSzTx/>
              <a:buFontTx/>
              <a:buNone/>
              <a:tabLst/>
              <a:defRPr/>
            </a:pPr>
            <a:endParaRPr kumimoji="0" lang="en-US" sz="2000" i="0" u="none" strike="noStrike" kern="1200" cap="none" spc="0" normalizeH="0" baseline="0" noProof="0" dirty="0">
              <a:ln>
                <a:noFill/>
              </a:ln>
              <a:solidFill>
                <a:prstClr val="white"/>
              </a:solidFill>
              <a:effectLst/>
              <a:uLnTx/>
              <a:uFillTx/>
              <a:latin typeface="Calibri" panose="020F0502020204030204"/>
              <a:ea typeface="Cambria Math" panose="02040503050406030204" pitchFamily="18" charset="0"/>
              <a:cs typeface="Wingdings 3" panose="05040102010807070707" pitchFamily="18" charset="2"/>
            </a:endParaRPr>
          </a:p>
          <a:p>
            <a:pPr marR="0" lvl="0" algn="l" defTabSz="914400" rtl="0" eaLnBrk="1" fontAlgn="auto" latinLnBrk="0" hangingPunct="1">
              <a:lnSpc>
                <a:spcPts val="1200"/>
              </a:lnSpc>
              <a:spcBef>
                <a:spcPts val="0"/>
              </a:spcBef>
              <a:spcAft>
                <a:spcPts val="0"/>
              </a:spcAft>
              <a:buClrTx/>
              <a:buSzTx/>
              <a:tabLst/>
              <a:defRPr/>
            </a:pPr>
            <a:r>
              <a:rPr kumimoji="0" lang="en-US" i="0" u="none" strike="noStrike" kern="1200" cap="none" spc="0" normalizeH="0" baseline="0" noProof="0" dirty="0">
                <a:ln>
                  <a:noFill/>
                </a:ln>
                <a:solidFill>
                  <a:prstClr val="white"/>
                </a:solidFill>
                <a:effectLst/>
                <a:uLnTx/>
                <a:uFillTx/>
                <a:latin typeface="Calibri" panose="020F0502020204030204"/>
                <a:ea typeface="Cambria Math" panose="02040503050406030204" pitchFamily="18" charset="0"/>
                <a:cs typeface="Wingdings 3" panose="05040102010807070707" pitchFamily="18" charset="2"/>
              </a:rPr>
              <a:t>-  Lay aside every weight and sin , Let us run with patience </a:t>
            </a:r>
          </a:p>
          <a:p>
            <a:pPr marR="0" lvl="0" algn="l" defTabSz="914400" rtl="0" eaLnBrk="1" fontAlgn="auto" latinLnBrk="0" hangingPunct="1">
              <a:lnSpc>
                <a:spcPts val="1200"/>
              </a:lnSpc>
              <a:spcBef>
                <a:spcPts val="0"/>
              </a:spcBef>
              <a:spcAft>
                <a:spcPts val="0"/>
              </a:spcAft>
              <a:buClrTx/>
              <a:buSzTx/>
              <a:tabLst/>
              <a:defRPr/>
            </a:pPr>
            <a:endParaRPr kumimoji="0" lang="en-US" sz="1200" i="0" u="none" strike="noStrike" kern="1200" cap="none" spc="0" normalizeH="0" baseline="0" noProof="0" dirty="0">
              <a:ln>
                <a:noFill/>
              </a:ln>
              <a:solidFill>
                <a:prstClr val="white"/>
              </a:solidFill>
              <a:effectLst/>
              <a:uLnTx/>
              <a:uFillTx/>
              <a:latin typeface="Calibri" panose="020F0502020204030204"/>
              <a:ea typeface="Cambria Math" panose="02040503050406030204" pitchFamily="18" charset="0"/>
              <a:cs typeface="Wingdings 3" panose="05040102010807070707" pitchFamily="18" charset="2"/>
            </a:endParaRPr>
          </a:p>
          <a:p>
            <a:pPr marL="342900" marR="0" lvl="0" indent="-342900" algn="l" defTabSz="914400" rtl="0" eaLnBrk="1" fontAlgn="auto" latinLnBrk="0" hangingPunct="1">
              <a:lnSpc>
                <a:spcPts val="1200"/>
              </a:lnSpc>
              <a:spcBef>
                <a:spcPts val="0"/>
              </a:spcBef>
              <a:spcAft>
                <a:spcPts val="0"/>
              </a:spcAft>
              <a:buClrTx/>
              <a:buSzTx/>
              <a:buFontTx/>
              <a:buChar char="-"/>
              <a:tabLst/>
              <a:defRPr/>
            </a:pPr>
            <a:endParaRPr kumimoji="0" lang="en-US" i="0" u="none" strike="noStrike" kern="1200" cap="none" spc="0" normalizeH="0" baseline="0" noProof="0" dirty="0">
              <a:ln>
                <a:noFill/>
              </a:ln>
              <a:solidFill>
                <a:prstClr val="white"/>
              </a:solidFill>
              <a:effectLst/>
              <a:uLnTx/>
              <a:uFillTx/>
              <a:latin typeface="Calibri" panose="020F0502020204030204"/>
              <a:ea typeface="Cambria Math" panose="02040503050406030204" pitchFamily="18" charset="0"/>
              <a:cs typeface="Wingdings 3" panose="05040102010807070707" pitchFamily="18" charset="2"/>
            </a:endParaRPr>
          </a:p>
          <a:p>
            <a:pPr marR="0" lvl="0" algn="l" defTabSz="914400" rtl="0" eaLnBrk="1" fontAlgn="auto" latinLnBrk="0" hangingPunct="1">
              <a:lnSpc>
                <a:spcPts val="1200"/>
              </a:lnSpc>
              <a:spcBef>
                <a:spcPts val="0"/>
              </a:spcBef>
              <a:spcAft>
                <a:spcPts val="0"/>
              </a:spcAft>
              <a:buClrTx/>
              <a:buSzTx/>
              <a:tabLst/>
              <a:defRPr/>
            </a:pPr>
            <a:r>
              <a:rPr lang="en-US" dirty="0">
                <a:solidFill>
                  <a:prstClr val="white"/>
                </a:solidFill>
                <a:latin typeface="Calibri" panose="020F0502020204030204"/>
                <a:ea typeface="Cambria Math" panose="02040503050406030204" pitchFamily="18" charset="0"/>
                <a:cs typeface="Wingdings 3" panose="05040102010807070707" pitchFamily="18" charset="2"/>
              </a:rPr>
              <a:t>-  Looking unto Jesus, the author and finisher of our faith</a:t>
            </a:r>
          </a:p>
          <a:p>
            <a:pPr marR="0" lvl="0" algn="l" defTabSz="914400" rtl="0" eaLnBrk="1" fontAlgn="auto" latinLnBrk="0" hangingPunct="1">
              <a:lnSpc>
                <a:spcPts val="1200"/>
              </a:lnSpc>
              <a:spcBef>
                <a:spcPts val="0"/>
              </a:spcBef>
              <a:spcAft>
                <a:spcPts val="0"/>
              </a:spcAft>
              <a:buClrTx/>
              <a:buSzTx/>
              <a:tabLst/>
              <a:defRPr/>
            </a:pPr>
            <a:endParaRPr lang="en-US" sz="2000" dirty="0">
              <a:solidFill>
                <a:prstClr val="white"/>
              </a:solidFill>
              <a:latin typeface="Calibri" panose="020F0502020204030204"/>
              <a:ea typeface="Cambria Math" panose="02040503050406030204" pitchFamily="18" charset="0"/>
              <a:cs typeface="Wingdings 3" panose="05040102010807070707" pitchFamily="18" charset="2"/>
            </a:endParaRPr>
          </a:p>
          <a:p>
            <a:pPr marR="0" lvl="0" algn="l" defTabSz="914400" rtl="0" eaLnBrk="1" fontAlgn="auto" latinLnBrk="0" hangingPunct="1">
              <a:lnSpc>
                <a:spcPts val="1200"/>
              </a:lnSpc>
              <a:spcBef>
                <a:spcPts val="0"/>
              </a:spcBef>
              <a:spcAft>
                <a:spcPts val="0"/>
              </a:spcAft>
              <a:buClrTx/>
              <a:buSzTx/>
              <a:tabLst/>
              <a:defRPr/>
            </a:pPr>
            <a:endParaRPr lang="en-US" sz="2000" b="1" dirty="0">
              <a:solidFill>
                <a:prstClr val="white"/>
              </a:solidFill>
              <a:latin typeface="Calibri" panose="020F0502020204030204"/>
              <a:ea typeface="Cambria Math" panose="02040503050406030204" pitchFamily="18" charset="0"/>
              <a:cs typeface="Wingdings 3" panose="05040102010807070707" pitchFamily="18" charset="2"/>
            </a:endParaRPr>
          </a:p>
          <a:p>
            <a:pPr marR="0" lvl="0" algn="l" defTabSz="914400" rtl="0" eaLnBrk="1" fontAlgn="auto" latinLnBrk="0" hangingPunct="1">
              <a:lnSpc>
                <a:spcPts val="1200"/>
              </a:lnSpc>
              <a:spcBef>
                <a:spcPts val="0"/>
              </a:spcBef>
              <a:spcAft>
                <a:spcPts val="0"/>
              </a:spcAft>
              <a:buClrTx/>
              <a:buSzTx/>
              <a:tabLst/>
              <a:defRPr/>
            </a:pPr>
            <a:endParaRPr lang="en-US" sz="2000" b="1" dirty="0">
              <a:solidFill>
                <a:prstClr val="white"/>
              </a:solidFill>
              <a:latin typeface="Calibri" panose="020F0502020204030204"/>
              <a:ea typeface="Cambria Math" panose="02040503050406030204" pitchFamily="18" charset="0"/>
              <a:cs typeface="Wingdings 3" panose="05040102010807070707" pitchFamily="18" charset="2"/>
            </a:endParaRPr>
          </a:p>
          <a:p>
            <a:pPr marR="0" lvl="0" algn="l" defTabSz="914400" rtl="0" eaLnBrk="1" fontAlgn="auto" latinLnBrk="0" hangingPunct="1">
              <a:lnSpc>
                <a:spcPts val="1200"/>
              </a:lnSpc>
              <a:spcBef>
                <a:spcPts val="0"/>
              </a:spcBef>
              <a:spcAft>
                <a:spcPts val="0"/>
              </a:spcAft>
              <a:buClrTx/>
              <a:buSzTx/>
              <a:tabLst/>
              <a:defRPr/>
            </a:pPr>
            <a:r>
              <a:rPr kumimoji="0" lang="en-US" sz="2000" b="1" i="0" u="none" strike="noStrike" kern="1200" cap="none" spc="0" normalizeH="0" baseline="0" noProof="0" dirty="0">
                <a:ln>
                  <a:noFill/>
                </a:ln>
                <a:solidFill>
                  <a:prstClr val="white"/>
                </a:solidFill>
                <a:effectLst/>
                <a:uLnTx/>
                <a:uFillTx/>
                <a:latin typeface="Calibri" panose="020F0502020204030204"/>
                <a:ea typeface="Cambria Math" panose="02040503050406030204" pitchFamily="18" charset="0"/>
                <a:cs typeface="Wingdings 3" panose="05040102010807070707" pitchFamily="18" charset="2"/>
              </a:rPr>
              <a:t>12:3-15a  The believers 			          </a:t>
            </a:r>
            <a:r>
              <a:rPr kumimoji="0" lang="en-US" sz="2000" i="0" u="none" strike="noStrike" kern="1200" cap="none" spc="0" normalizeH="0" baseline="0" noProof="0" dirty="0">
                <a:ln>
                  <a:noFill/>
                </a:ln>
                <a:solidFill>
                  <a:prstClr val="white"/>
                </a:solidFill>
                <a:effectLst/>
                <a:uLnTx/>
                <a:uFillTx/>
                <a:latin typeface="Calibri" panose="020F0502020204030204"/>
                <a:ea typeface="Cambria Math" panose="02040503050406030204" pitchFamily="18" charset="0"/>
                <a:cs typeface="Wingdings 3" panose="05040102010807070707" pitchFamily="18" charset="2"/>
              </a:rPr>
              <a:t> (slide 4) </a:t>
            </a:r>
            <a:endParaRPr kumimoji="0" lang="en-US" sz="2000" b="1" i="0" u="none" strike="noStrike" kern="1200" cap="none" spc="0" normalizeH="0" baseline="0" noProof="0" dirty="0">
              <a:ln>
                <a:noFill/>
              </a:ln>
              <a:solidFill>
                <a:prstClr val="white"/>
              </a:solidFill>
              <a:effectLst/>
              <a:uLnTx/>
              <a:uFillTx/>
              <a:latin typeface="Calibri" panose="020F0502020204030204"/>
              <a:ea typeface="Cambria Math" panose="02040503050406030204" pitchFamily="18" charset="0"/>
              <a:cs typeface="Wingdings 3" panose="05040102010807070707" pitchFamily="18" charset="2"/>
            </a:endParaRPr>
          </a:p>
          <a:p>
            <a:pPr marR="0" lvl="0" algn="l" defTabSz="914400" rtl="0" eaLnBrk="1" fontAlgn="auto" latinLnBrk="0" hangingPunct="1">
              <a:lnSpc>
                <a:spcPts val="1200"/>
              </a:lnSpc>
              <a:spcBef>
                <a:spcPts val="0"/>
              </a:spcBef>
              <a:spcAft>
                <a:spcPts val="0"/>
              </a:spcAft>
              <a:buClrTx/>
              <a:buSzTx/>
              <a:tabLst/>
              <a:defRPr/>
            </a:pPr>
            <a:endParaRPr lang="en-US" sz="2000" dirty="0">
              <a:solidFill>
                <a:prstClr val="white"/>
              </a:solidFill>
              <a:latin typeface="Calibri" panose="020F0502020204030204"/>
              <a:ea typeface="Cambria Math" panose="02040503050406030204" pitchFamily="18" charset="0"/>
              <a:cs typeface="Wingdings 3" panose="05040102010807070707" pitchFamily="18" charset="2"/>
            </a:endParaRPr>
          </a:p>
          <a:p>
            <a:pPr marR="0" lvl="0" algn="l" defTabSz="914400" rtl="0" eaLnBrk="1" fontAlgn="auto" latinLnBrk="0" hangingPunct="1">
              <a:lnSpc>
                <a:spcPts val="1200"/>
              </a:lnSpc>
              <a:spcBef>
                <a:spcPts val="0"/>
              </a:spcBef>
              <a:spcAft>
                <a:spcPts val="0"/>
              </a:spcAft>
              <a:buClrTx/>
              <a:buSzTx/>
              <a:tabLst/>
              <a:defRPr/>
            </a:pPr>
            <a:endParaRPr kumimoji="0" lang="en-US" sz="2000" b="0" i="0" u="none" strike="noStrike" kern="1200" cap="none" spc="0" normalizeH="0" baseline="0" noProof="0" dirty="0">
              <a:ln>
                <a:noFill/>
              </a:ln>
              <a:solidFill>
                <a:prstClr val="white"/>
              </a:solidFill>
              <a:effectLst/>
              <a:uLnTx/>
              <a:uFillTx/>
              <a:latin typeface="Calibri" panose="020F0502020204030204"/>
              <a:ea typeface="Cambria Math" panose="02040503050406030204" pitchFamily="18" charset="0"/>
              <a:cs typeface="Wingdings 3" panose="05040102010807070707" pitchFamily="18" charset="2"/>
            </a:endParaRPr>
          </a:p>
          <a:p>
            <a:pPr marR="0" lvl="0" algn="l" defTabSz="914400" rtl="0" eaLnBrk="1" fontAlgn="auto" latinLnBrk="0" hangingPunct="1">
              <a:lnSpc>
                <a:spcPts val="1200"/>
              </a:lnSpc>
              <a:spcBef>
                <a:spcPts val="0"/>
              </a:spcBef>
              <a:spcAft>
                <a:spcPts val="0"/>
              </a:spcAft>
              <a:buClrTx/>
              <a:buSzTx/>
              <a:tabLst/>
              <a:defRPr/>
            </a:pPr>
            <a:r>
              <a:rPr kumimoji="0" lang="en-US" b="0" i="0" u="none" strike="noStrike" kern="1200" cap="none" spc="0" normalizeH="0" baseline="0" noProof="0" dirty="0">
                <a:ln>
                  <a:noFill/>
                </a:ln>
                <a:solidFill>
                  <a:prstClr val="white"/>
                </a:solidFill>
                <a:effectLst/>
                <a:uLnTx/>
                <a:uFillTx/>
                <a:latin typeface="Calibri" panose="020F0502020204030204"/>
                <a:ea typeface="Cambria Math" panose="02040503050406030204" pitchFamily="18" charset="0"/>
                <a:cs typeface="Wingdings 3" panose="05040102010807070707" pitchFamily="18" charset="2"/>
              </a:rPr>
              <a:t>-  vs 3-4  warfare with sinners</a:t>
            </a:r>
          </a:p>
          <a:p>
            <a:pPr marR="0" lvl="0" algn="l" defTabSz="914400" rtl="0" eaLnBrk="1" fontAlgn="auto" latinLnBrk="0" hangingPunct="1">
              <a:lnSpc>
                <a:spcPts val="1200"/>
              </a:lnSpc>
              <a:spcBef>
                <a:spcPts val="0"/>
              </a:spcBef>
              <a:spcAft>
                <a:spcPts val="0"/>
              </a:spcAft>
              <a:buClrTx/>
              <a:buSzTx/>
              <a:tabLst/>
              <a:defRPr/>
            </a:pPr>
            <a:endParaRPr kumimoji="0" lang="en-US" b="0" i="0" u="none" strike="noStrike" kern="1200" cap="none" spc="0" normalizeH="0" baseline="0" noProof="0" dirty="0">
              <a:ln>
                <a:noFill/>
              </a:ln>
              <a:solidFill>
                <a:prstClr val="white"/>
              </a:solidFill>
              <a:effectLst/>
              <a:uLnTx/>
              <a:uFillTx/>
              <a:latin typeface="Calibri" panose="020F0502020204030204"/>
              <a:ea typeface="Cambria Math" panose="02040503050406030204" pitchFamily="18" charset="0"/>
              <a:cs typeface="Wingdings 3" panose="05040102010807070707" pitchFamily="18" charset="2"/>
            </a:endParaRPr>
          </a:p>
          <a:p>
            <a:pPr marR="0" lvl="0" algn="l" defTabSz="914400" rtl="0" eaLnBrk="1" fontAlgn="auto" latinLnBrk="0" hangingPunct="1">
              <a:lnSpc>
                <a:spcPts val="1200"/>
              </a:lnSpc>
              <a:spcBef>
                <a:spcPts val="0"/>
              </a:spcBef>
              <a:spcAft>
                <a:spcPts val="0"/>
              </a:spcAft>
              <a:buClrTx/>
              <a:buSzTx/>
              <a:tabLst/>
              <a:defRPr/>
            </a:pPr>
            <a:r>
              <a:rPr kumimoji="0" lang="en-US" b="0" i="0" u="none" strike="noStrike" kern="1200" cap="none" spc="0" normalizeH="0" baseline="0" noProof="0" dirty="0">
                <a:ln>
                  <a:noFill/>
                </a:ln>
                <a:solidFill>
                  <a:prstClr val="white"/>
                </a:solidFill>
                <a:effectLst/>
                <a:uLnTx/>
                <a:uFillTx/>
                <a:latin typeface="Calibri" panose="020F0502020204030204"/>
                <a:ea typeface="Cambria Math" panose="02040503050406030204" pitchFamily="18" charset="0"/>
                <a:cs typeface="Wingdings 3" panose="05040102010807070707" pitchFamily="18" charset="2"/>
              </a:rPr>
              <a:t>-  vs 5-10a  chastisement by God   </a:t>
            </a:r>
            <a:r>
              <a:rPr kumimoji="0" lang="en-US" sz="1600" b="0" i="0" u="none" strike="noStrike" kern="1200" cap="none" spc="0" normalizeH="0" baseline="0" noProof="0" dirty="0">
                <a:ln>
                  <a:noFill/>
                </a:ln>
                <a:solidFill>
                  <a:prstClr val="white"/>
                </a:solidFill>
                <a:effectLst/>
                <a:uLnTx/>
                <a:uFillTx/>
                <a:latin typeface="Calibri" panose="020F0502020204030204"/>
                <a:ea typeface="Cambria Math" panose="02040503050406030204" pitchFamily="18" charset="0"/>
                <a:cs typeface="Wingdings 3" panose="05040102010807070707" pitchFamily="18" charset="2"/>
              </a:rPr>
              <a:t>(Proverbs 3:11-12)</a:t>
            </a:r>
          </a:p>
          <a:p>
            <a:pPr marR="0" lvl="0" algn="l" defTabSz="914400" rtl="0" eaLnBrk="1" fontAlgn="auto" latinLnBrk="0" hangingPunct="1">
              <a:lnSpc>
                <a:spcPts val="1200"/>
              </a:lnSpc>
              <a:spcBef>
                <a:spcPts val="0"/>
              </a:spcBef>
              <a:spcAft>
                <a:spcPts val="0"/>
              </a:spcAft>
              <a:buClrTx/>
              <a:buSzTx/>
              <a:tabLst/>
              <a:defRPr/>
            </a:pPr>
            <a:endParaRPr lang="en-US" dirty="0">
              <a:solidFill>
                <a:prstClr val="white"/>
              </a:solidFill>
              <a:latin typeface="Calibri" panose="020F0502020204030204"/>
              <a:ea typeface="Cambria Math" panose="02040503050406030204" pitchFamily="18" charset="0"/>
              <a:cs typeface="Wingdings 3" panose="05040102010807070707" pitchFamily="18" charset="2"/>
            </a:endParaRPr>
          </a:p>
          <a:p>
            <a:pPr marR="0" lvl="0" algn="l" defTabSz="914400" rtl="0" eaLnBrk="1" fontAlgn="auto" latinLnBrk="0" hangingPunct="1">
              <a:lnSpc>
                <a:spcPts val="1200"/>
              </a:lnSpc>
              <a:spcBef>
                <a:spcPts val="0"/>
              </a:spcBef>
              <a:spcAft>
                <a:spcPts val="0"/>
              </a:spcAft>
              <a:buClrTx/>
              <a:buSzTx/>
              <a:tabLst/>
              <a:defRPr/>
            </a:pPr>
            <a:endParaRPr lang="en-US" dirty="0">
              <a:solidFill>
                <a:prstClr val="white"/>
              </a:solidFill>
              <a:latin typeface="Calibri" panose="020F0502020204030204"/>
              <a:ea typeface="Cambria Math" panose="02040503050406030204" pitchFamily="18" charset="0"/>
              <a:cs typeface="Wingdings 3" panose="05040102010807070707" pitchFamily="18" charset="2"/>
            </a:endParaRPr>
          </a:p>
          <a:p>
            <a:pPr marR="0" lvl="0" algn="l" defTabSz="914400" rtl="0" eaLnBrk="1" fontAlgn="auto" latinLnBrk="0" hangingPunct="1">
              <a:lnSpc>
                <a:spcPts val="1200"/>
              </a:lnSpc>
              <a:spcBef>
                <a:spcPts val="0"/>
              </a:spcBef>
              <a:spcAft>
                <a:spcPts val="0"/>
              </a:spcAft>
              <a:buClrTx/>
              <a:buSzTx/>
              <a:tabLst/>
              <a:defRPr/>
            </a:pPr>
            <a:r>
              <a:rPr lang="en-US" dirty="0">
                <a:solidFill>
                  <a:prstClr val="white"/>
                </a:solidFill>
                <a:latin typeface="Calibri" panose="020F0502020204030204"/>
                <a:ea typeface="Cambria Math" panose="02040503050406030204" pitchFamily="18" charset="0"/>
                <a:cs typeface="Wingdings 3" panose="05040102010807070707" pitchFamily="18" charset="2"/>
              </a:rPr>
              <a:t>-  vs 10b-15a  follow holiness   </a:t>
            </a:r>
            <a:r>
              <a:rPr lang="en-US" sz="1600" dirty="0">
                <a:solidFill>
                  <a:prstClr val="white"/>
                </a:solidFill>
                <a:latin typeface="Calibri" panose="020F0502020204030204"/>
                <a:ea typeface="Cambria Math" panose="02040503050406030204" pitchFamily="18" charset="0"/>
                <a:cs typeface="Wingdings 3" panose="05040102010807070707" pitchFamily="18" charset="2"/>
              </a:rPr>
              <a:t>(1 Peter 1:15)</a:t>
            </a:r>
          </a:p>
          <a:p>
            <a:pPr marR="0" lvl="0" algn="l" defTabSz="914400" rtl="0" eaLnBrk="1" fontAlgn="auto" latinLnBrk="0" hangingPunct="1">
              <a:lnSpc>
                <a:spcPts val="1200"/>
              </a:lnSpc>
              <a:spcBef>
                <a:spcPts val="0"/>
              </a:spcBef>
              <a:spcAft>
                <a:spcPts val="0"/>
              </a:spcAft>
              <a:buClrTx/>
              <a:buSzTx/>
              <a:tabLst/>
              <a:defRPr/>
            </a:pPr>
            <a:endParaRPr lang="en-US" sz="2000" dirty="0">
              <a:solidFill>
                <a:prstClr val="white"/>
              </a:solidFill>
              <a:latin typeface="Calibri" panose="020F0502020204030204"/>
              <a:ea typeface="Cambria Math" panose="02040503050406030204" pitchFamily="18" charset="0"/>
              <a:cs typeface="Wingdings 3" panose="05040102010807070707" pitchFamily="18" charset="2"/>
            </a:endParaRPr>
          </a:p>
          <a:p>
            <a:pPr marR="0" lvl="0" algn="l" defTabSz="914400" rtl="0" eaLnBrk="1" fontAlgn="auto" latinLnBrk="0" hangingPunct="1">
              <a:lnSpc>
                <a:spcPts val="1200"/>
              </a:lnSpc>
              <a:spcBef>
                <a:spcPts val="0"/>
              </a:spcBef>
              <a:spcAft>
                <a:spcPts val="0"/>
              </a:spcAft>
              <a:buClrTx/>
              <a:buSzTx/>
              <a:tabLst/>
              <a:defRPr/>
            </a:pPr>
            <a:endParaRPr kumimoji="0" lang="en-US" sz="2000" b="1" i="0" u="none" strike="noStrike" kern="1200" cap="none" spc="0" normalizeH="0" baseline="0" noProof="0" dirty="0">
              <a:ln>
                <a:noFill/>
              </a:ln>
              <a:solidFill>
                <a:prstClr val="white"/>
              </a:solidFill>
              <a:effectLst/>
              <a:uLnTx/>
              <a:uFillTx/>
              <a:latin typeface="Calibri" panose="020F0502020204030204"/>
              <a:ea typeface="Cambria Math" panose="02040503050406030204" pitchFamily="18" charset="0"/>
              <a:cs typeface="Wingdings 3" panose="05040102010807070707" pitchFamily="18" charset="2"/>
            </a:endParaRPr>
          </a:p>
          <a:p>
            <a:pPr marR="0" lvl="0" algn="l" defTabSz="914400" rtl="0" eaLnBrk="1" fontAlgn="auto" latinLnBrk="0" hangingPunct="1">
              <a:lnSpc>
                <a:spcPts val="1200"/>
              </a:lnSpc>
              <a:spcBef>
                <a:spcPts val="0"/>
              </a:spcBef>
              <a:spcAft>
                <a:spcPts val="0"/>
              </a:spcAft>
              <a:buClrTx/>
              <a:buSzTx/>
              <a:tabLst/>
              <a:defRPr/>
            </a:pPr>
            <a:endParaRPr kumimoji="0" lang="en-US" sz="2000" b="1" i="0" u="none" strike="noStrike" kern="1200" cap="none" spc="0" normalizeH="0" baseline="0" noProof="0" dirty="0">
              <a:ln>
                <a:noFill/>
              </a:ln>
              <a:solidFill>
                <a:prstClr val="white"/>
              </a:solidFill>
              <a:effectLst/>
              <a:uLnTx/>
              <a:uFillTx/>
              <a:latin typeface="Calibri" panose="020F0502020204030204"/>
              <a:ea typeface="Cambria Math" panose="02040503050406030204" pitchFamily="18" charset="0"/>
              <a:cs typeface="Wingdings 3" panose="05040102010807070707" pitchFamily="18" charset="2"/>
            </a:endParaRPr>
          </a:p>
          <a:p>
            <a:pPr marR="0" lvl="0" algn="l" defTabSz="914400" rtl="0" eaLnBrk="1" fontAlgn="auto" latinLnBrk="0" hangingPunct="1">
              <a:lnSpc>
                <a:spcPts val="1200"/>
              </a:lnSpc>
              <a:spcBef>
                <a:spcPts val="0"/>
              </a:spcBef>
              <a:spcAft>
                <a:spcPts val="0"/>
              </a:spcAft>
              <a:buClrTx/>
              <a:buSzTx/>
              <a:tabLst/>
              <a:defRPr/>
            </a:pPr>
            <a:r>
              <a:rPr kumimoji="0" lang="en-US" sz="2000" b="1" i="0" u="none" strike="noStrike" kern="1200" cap="none" spc="0" normalizeH="0" baseline="0" noProof="0" dirty="0">
                <a:ln>
                  <a:noFill/>
                </a:ln>
                <a:solidFill>
                  <a:prstClr val="white"/>
                </a:solidFill>
                <a:effectLst/>
                <a:uLnTx/>
                <a:uFillTx/>
                <a:latin typeface="Calibri" panose="020F0502020204030204"/>
                <a:ea typeface="Cambria Math" panose="02040503050406030204" pitchFamily="18" charset="0"/>
                <a:cs typeface="Wingdings 3" panose="05040102010807070707" pitchFamily="18" charset="2"/>
              </a:rPr>
              <a:t>12:27b-29  The believers</a:t>
            </a:r>
          </a:p>
          <a:p>
            <a:pPr marR="0" lvl="0" algn="l" defTabSz="914400" rtl="0" eaLnBrk="1" fontAlgn="auto" latinLnBrk="0" hangingPunct="1">
              <a:lnSpc>
                <a:spcPts val="1200"/>
              </a:lnSpc>
              <a:spcBef>
                <a:spcPts val="0"/>
              </a:spcBef>
              <a:spcAft>
                <a:spcPts val="0"/>
              </a:spcAft>
              <a:buClrTx/>
              <a:buSzTx/>
              <a:tabLst/>
              <a:defRPr/>
            </a:pPr>
            <a:endParaRPr lang="en-US" sz="2000" dirty="0">
              <a:solidFill>
                <a:prstClr val="white"/>
              </a:solidFill>
              <a:latin typeface="Calibri" panose="020F0502020204030204"/>
              <a:ea typeface="Cambria Math" panose="02040503050406030204" pitchFamily="18" charset="0"/>
              <a:cs typeface="Wingdings 3" panose="05040102010807070707" pitchFamily="18" charset="2"/>
            </a:endParaRPr>
          </a:p>
          <a:p>
            <a:pPr marR="0" lvl="0" algn="l" defTabSz="914400" rtl="0" eaLnBrk="1" fontAlgn="auto" latinLnBrk="0" hangingPunct="1">
              <a:lnSpc>
                <a:spcPts val="1200"/>
              </a:lnSpc>
              <a:spcBef>
                <a:spcPts val="0"/>
              </a:spcBef>
              <a:spcAft>
                <a:spcPts val="0"/>
              </a:spcAft>
              <a:buClrTx/>
              <a:buSzTx/>
              <a:tabLst/>
              <a:defRPr/>
            </a:pPr>
            <a:endParaRPr kumimoji="0" lang="en-US" b="0" i="0" u="none" strike="noStrike" kern="1200" cap="none" spc="0" normalizeH="0" baseline="0" noProof="0" dirty="0">
              <a:ln>
                <a:noFill/>
              </a:ln>
              <a:solidFill>
                <a:prstClr val="white"/>
              </a:solidFill>
              <a:effectLst/>
              <a:uLnTx/>
              <a:uFillTx/>
              <a:latin typeface="Calibri" panose="020F0502020204030204"/>
              <a:ea typeface="Cambria Math" panose="02040503050406030204" pitchFamily="18" charset="0"/>
              <a:cs typeface="Wingdings 3" panose="05040102010807070707" pitchFamily="18" charset="2"/>
            </a:endParaRPr>
          </a:p>
          <a:p>
            <a:pPr marR="0" lvl="0" algn="l" defTabSz="914400" rtl="0" eaLnBrk="1" fontAlgn="auto" latinLnBrk="0" hangingPunct="1">
              <a:lnSpc>
                <a:spcPts val="1200"/>
              </a:lnSpc>
              <a:spcBef>
                <a:spcPts val="0"/>
              </a:spcBef>
              <a:spcAft>
                <a:spcPts val="0"/>
              </a:spcAft>
              <a:buClrTx/>
              <a:buSzTx/>
              <a:tabLst/>
              <a:defRPr/>
            </a:pPr>
            <a:r>
              <a:rPr kumimoji="0" lang="en-US" b="0" i="0" u="none" strike="noStrike" kern="1200" cap="none" spc="0" normalizeH="0" baseline="0" noProof="0" dirty="0">
                <a:ln>
                  <a:noFill/>
                </a:ln>
                <a:solidFill>
                  <a:prstClr val="white"/>
                </a:solidFill>
                <a:effectLst/>
                <a:uLnTx/>
                <a:uFillTx/>
                <a:latin typeface="Calibri" panose="020F0502020204030204"/>
                <a:ea typeface="Cambria Math" panose="02040503050406030204" pitchFamily="18" charset="0"/>
                <a:cs typeface="Wingdings 3" panose="05040102010807070707" pitchFamily="18" charset="2"/>
              </a:rPr>
              <a:t>-  Cannot be shaken and remain </a:t>
            </a:r>
          </a:p>
          <a:p>
            <a:pPr marR="0" lvl="0" algn="l" defTabSz="914400" rtl="0" eaLnBrk="1" fontAlgn="auto" latinLnBrk="0" hangingPunct="1">
              <a:lnSpc>
                <a:spcPts val="1200"/>
              </a:lnSpc>
              <a:spcBef>
                <a:spcPts val="0"/>
              </a:spcBef>
              <a:spcAft>
                <a:spcPts val="0"/>
              </a:spcAft>
              <a:buClrTx/>
              <a:buSzTx/>
              <a:tabLst/>
              <a:defRPr/>
            </a:pPr>
            <a:endParaRPr lang="en-US" sz="1400" dirty="0">
              <a:solidFill>
                <a:prstClr val="white"/>
              </a:solidFill>
              <a:latin typeface="Calibri" panose="020F0502020204030204"/>
              <a:ea typeface="Cambria Math" panose="02040503050406030204" pitchFamily="18" charset="0"/>
              <a:cs typeface="Wingdings 3" panose="05040102010807070707" pitchFamily="18" charset="2"/>
            </a:endParaRPr>
          </a:p>
          <a:p>
            <a:pPr marR="0" lvl="0" algn="l" defTabSz="914400" rtl="0" eaLnBrk="1" fontAlgn="auto" latinLnBrk="0" hangingPunct="1">
              <a:lnSpc>
                <a:spcPts val="1200"/>
              </a:lnSpc>
              <a:spcBef>
                <a:spcPts val="0"/>
              </a:spcBef>
              <a:spcAft>
                <a:spcPts val="0"/>
              </a:spcAft>
              <a:buClrTx/>
              <a:buSzTx/>
              <a:tabLst/>
              <a:defRPr/>
            </a:pPr>
            <a:endParaRPr kumimoji="0" lang="en-US" b="0" i="0" u="none" strike="noStrike" kern="1200" cap="none" spc="0" normalizeH="0" baseline="0" noProof="0" dirty="0">
              <a:ln>
                <a:noFill/>
              </a:ln>
              <a:solidFill>
                <a:prstClr val="white"/>
              </a:solidFill>
              <a:effectLst/>
              <a:uLnTx/>
              <a:uFillTx/>
              <a:latin typeface="Calibri" panose="020F0502020204030204"/>
              <a:ea typeface="Cambria Math" panose="02040503050406030204" pitchFamily="18" charset="0"/>
              <a:cs typeface="Wingdings 3" panose="05040102010807070707" pitchFamily="18" charset="2"/>
            </a:endParaRPr>
          </a:p>
          <a:p>
            <a:pPr marR="0" lvl="0" algn="l" defTabSz="914400" rtl="0" eaLnBrk="1" fontAlgn="auto" latinLnBrk="0" hangingPunct="1">
              <a:lnSpc>
                <a:spcPts val="1200"/>
              </a:lnSpc>
              <a:spcBef>
                <a:spcPts val="0"/>
              </a:spcBef>
              <a:spcAft>
                <a:spcPts val="0"/>
              </a:spcAft>
              <a:buClrTx/>
              <a:buSzTx/>
              <a:tabLst/>
              <a:defRPr/>
            </a:pPr>
            <a:r>
              <a:rPr kumimoji="0" lang="en-US" b="0" i="0" u="none" strike="noStrike" kern="1200" cap="none" spc="0" normalizeH="0" baseline="0" noProof="0" dirty="0">
                <a:ln>
                  <a:noFill/>
                </a:ln>
                <a:solidFill>
                  <a:prstClr val="white"/>
                </a:solidFill>
                <a:effectLst/>
                <a:uLnTx/>
                <a:uFillTx/>
                <a:latin typeface="Calibri" panose="020F0502020204030204"/>
                <a:ea typeface="Cambria Math" panose="02040503050406030204" pitchFamily="18" charset="0"/>
                <a:cs typeface="Wingdings 3" panose="05040102010807070707" pitchFamily="18" charset="2"/>
              </a:rPr>
              <a:t>-  Have grace, serve God acceptably with reverence and awe</a:t>
            </a:r>
          </a:p>
          <a:p>
            <a:pPr marL="342900" marR="0" lvl="0" indent="-342900" algn="l" defTabSz="914400" rtl="0" eaLnBrk="1" fontAlgn="auto" latinLnBrk="0" hangingPunct="1">
              <a:lnSpc>
                <a:spcPts val="1200"/>
              </a:lnSpc>
              <a:spcBef>
                <a:spcPts val="0"/>
              </a:spcBef>
              <a:spcAft>
                <a:spcPts val="0"/>
              </a:spcAft>
              <a:buClrTx/>
              <a:buSzTx/>
              <a:buFontTx/>
              <a:buChar char="-"/>
              <a:tabLst/>
              <a:defRPr/>
            </a:pPr>
            <a:endParaRPr kumimoji="0" lang="en-US" sz="2000" b="0" i="0" u="none" strike="noStrike" kern="1200" cap="none" spc="0" normalizeH="0" baseline="0" noProof="0" dirty="0">
              <a:ln>
                <a:noFill/>
              </a:ln>
              <a:solidFill>
                <a:prstClr val="white"/>
              </a:solidFill>
              <a:effectLst/>
              <a:uLnTx/>
              <a:uFillTx/>
              <a:latin typeface="Calibri" panose="020F0502020204030204"/>
              <a:ea typeface="Cambria Math" panose="02040503050406030204" pitchFamily="18" charset="0"/>
              <a:cs typeface="Wingdings 3" panose="05040102010807070707" pitchFamily="18" charset="2"/>
            </a:endParaRPr>
          </a:p>
          <a:p>
            <a:pPr marL="0" marR="0" lvl="0" indent="0" algn="l" defTabSz="914400" rtl="0" eaLnBrk="1" fontAlgn="auto" latinLnBrk="0" hangingPunct="1">
              <a:lnSpc>
                <a:spcPts val="12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white"/>
              </a:solidFill>
              <a:effectLst/>
              <a:uLnTx/>
              <a:uFillTx/>
              <a:latin typeface="Calibri" panose="020F0502020204030204"/>
              <a:ea typeface="Cambria Math" panose="02040503050406030204" pitchFamily="18" charset="0"/>
              <a:cs typeface="Wingdings 3" panose="05040102010807070707" pitchFamily="18" charset="2"/>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a:ea typeface="Cambria Math" panose="02040503050406030204" pitchFamily="18" charset="0"/>
                <a:cs typeface="Wingdings 3" panose="05040102010807070707" pitchFamily="18" charset="2"/>
              </a:rPr>
              <a:t>Keywords:  looking-2x, chastise-6x, holiness-2x  </a:t>
            </a:r>
          </a:p>
          <a:p>
            <a:pPr marL="0" marR="0" lvl="0" indent="0" algn="l" defTabSz="914400" rtl="0" eaLnBrk="1" fontAlgn="auto" latinLnBrk="0" hangingPunct="1">
              <a:lnSpc>
                <a:spcPts val="12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white"/>
              </a:solidFill>
              <a:effectLst/>
              <a:uLnTx/>
              <a:uFillTx/>
              <a:latin typeface="Calibri" panose="020F0502020204030204"/>
              <a:ea typeface="Cambria Math" panose="02040503050406030204" pitchFamily="18" charset="0"/>
              <a:cs typeface="Wingdings 3" panose="05040102010807070707" pitchFamily="18" charset="2"/>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a:ea typeface="Cambria Math" panose="02040503050406030204" pitchFamily="18" charset="0"/>
                <a:cs typeface="Wingdings 3" panose="05040102010807070707" pitchFamily="18" charset="2"/>
              </a:rPr>
              <a:t>Hebrews 13 – Look around </a:t>
            </a:r>
            <a:r>
              <a:rPr lang="en-US" sz="2000" dirty="0">
                <a:solidFill>
                  <a:prstClr val="white"/>
                </a:solidFill>
                <a:latin typeface="Calibri" panose="020F0502020204030204"/>
                <a:ea typeface="Cambria Math" panose="02040503050406030204" pitchFamily="18" charset="0"/>
                <a:cs typeface="Wingdings 3" panose="05040102010807070707" pitchFamily="18" charset="2"/>
              </a:rPr>
              <a:t>today</a:t>
            </a:r>
            <a:endParaRPr kumimoji="0" lang="en-US" sz="2000" b="0" i="0" u="none" strike="noStrike" kern="1200" cap="none" spc="0" normalizeH="0" baseline="0" noProof="0" dirty="0">
              <a:ln>
                <a:noFill/>
              </a:ln>
              <a:solidFill>
                <a:prstClr val="white"/>
              </a:solidFill>
              <a:effectLst/>
              <a:uLnTx/>
              <a:uFillTx/>
              <a:latin typeface="Calibri" panose="020F0502020204030204"/>
              <a:ea typeface="Cambria Math" panose="02040503050406030204" pitchFamily="18" charset="0"/>
              <a:cs typeface="Wingdings 3" panose="05040102010807070707" pitchFamily="18" charset="2"/>
            </a:endParaRPr>
          </a:p>
        </p:txBody>
      </p:sp>
      <p:sp>
        <p:nvSpPr>
          <p:cNvPr id="6" name="Slide Number Placeholder 5">
            <a:extLst>
              <a:ext uri="{FF2B5EF4-FFF2-40B4-BE49-F238E27FC236}">
                <a16:creationId xmlns:a16="http://schemas.microsoft.com/office/drawing/2014/main" id="{C0667D2F-BD80-D3BE-C719-19F87937C23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B59574-4CD3-4A56-8C7E-A4671EBF73BA}"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45F70FFF-B911-BB6B-A92E-C095E688D24D}"/>
              </a:ext>
            </a:extLst>
          </p:cNvPr>
          <p:cNvSpPr txBox="1"/>
          <p:nvPr/>
        </p:nvSpPr>
        <p:spPr>
          <a:xfrm>
            <a:off x="6579220" y="592229"/>
            <a:ext cx="5486918" cy="6078587"/>
          </a:xfrm>
          <a:prstGeom prst="rect">
            <a:avLst/>
          </a:prstGeom>
          <a:noFill/>
          <a:ln w="38100">
            <a:solidFill>
              <a:schemeClr val="bg1"/>
            </a:solidFill>
          </a:ln>
        </p:spPr>
        <p:txBody>
          <a:bodyPr wrap="square" rtlCol="0">
            <a:spAutoFit/>
          </a:bodyPr>
          <a:lstStyle/>
          <a:p>
            <a:pPr marL="0" marR="0" lvl="0" indent="0" algn="l" defTabSz="914400" rtl="0" eaLnBrk="1" fontAlgn="auto" latinLnBrk="0" hangingPunct="1">
              <a:lnSpc>
                <a:spcPts val="12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solidFill>
                <a:effectLst/>
                <a:uLnTx/>
                <a:uFillTx/>
                <a:latin typeface="Calibri" panose="020F0502020204030204"/>
                <a:ea typeface="Cambria Math" panose="02040503050406030204" pitchFamily="18" charset="0"/>
                <a:cs typeface="Wingdings 3" panose="05040102010807070707" pitchFamily="18" charset="2"/>
              </a:rPr>
              <a:t> </a:t>
            </a:r>
          </a:p>
          <a:p>
            <a:pPr marL="0" marR="0" lvl="0" indent="0" algn="ctr" defTabSz="914400" rtl="0" eaLnBrk="1" fontAlgn="auto" latinLnBrk="0" hangingPunct="1">
              <a:lnSpc>
                <a:spcPts val="12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solidFill>
                <a:effectLst/>
                <a:uLnTx/>
                <a:uFillTx/>
                <a:latin typeface="Calibri" panose="020F0502020204030204"/>
                <a:ea typeface="Cambria Math" panose="02040503050406030204" pitchFamily="18" charset="0"/>
                <a:cs typeface="+mn-cs"/>
              </a:rPr>
              <a:t>Old Testament (danger of apostasy)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50" b="1" i="0" u="none" strike="noStrike" kern="1200" cap="none" spc="0" normalizeH="0" baseline="0" noProof="0" dirty="0">
              <a:ln>
                <a:noFill/>
              </a:ln>
              <a:solidFill>
                <a:prstClr val="white"/>
              </a:solidFill>
              <a:effectLst/>
              <a:uLnTx/>
              <a:uFillTx/>
              <a:latin typeface="Calibri" panose="020F0502020204030204"/>
              <a:ea typeface="Cambria Math" panose="02040503050406030204" pitchFamily="18" charset="0"/>
              <a:cs typeface="+mn-cs"/>
            </a:endParaRPr>
          </a:p>
          <a:p>
            <a:pPr marL="0" marR="0" lvl="0" indent="0" algn="l" defTabSz="914400" rtl="0" eaLnBrk="1" fontAlgn="auto" latinLnBrk="0" hangingPunct="1">
              <a:lnSpc>
                <a:spcPts val="1200"/>
              </a:lnSpc>
              <a:spcBef>
                <a:spcPts val="0"/>
              </a:spcBef>
              <a:spcAft>
                <a:spcPts val="0"/>
              </a:spcAft>
              <a:buClrTx/>
              <a:buSzTx/>
              <a:buFontTx/>
              <a:buNone/>
              <a:tabLst/>
              <a:defRPr/>
            </a:pPr>
            <a:endParaRPr kumimoji="0" lang="en-US"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Calibri" panose="020F0502020204030204"/>
                <a:ea typeface="+mn-ea"/>
                <a:cs typeface="+mn-cs"/>
              </a:rPr>
              <a:t>12:15b-17  Four dangers of apostasy          </a:t>
            </a:r>
            <a:r>
              <a:rPr kumimoji="0" lang="en-US" sz="2000" i="0" u="none" strike="noStrike" kern="1200" cap="none" spc="0" normalizeH="0" baseline="0" noProof="0" dirty="0">
                <a:ln>
                  <a:noFill/>
                </a:ln>
                <a:solidFill>
                  <a:prstClr val="white"/>
                </a:solidFill>
                <a:effectLst/>
                <a:uLnTx/>
                <a:uFillTx/>
                <a:latin typeface="Calibri" panose="020F0502020204030204"/>
                <a:ea typeface="+mn-ea"/>
                <a:cs typeface="+mn-cs"/>
              </a:rPr>
              <a:t>(slide 5) </a:t>
            </a:r>
            <a:endParaRPr kumimoji="0" lang="en-US" sz="20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Tx/>
              <a:buChar char="-"/>
              <a:tabLst/>
              <a:defRPr/>
            </a:pPr>
            <a:r>
              <a:rPr kumimoji="0" lang="en-US" i="0" u="none" strike="noStrike" kern="1200" cap="none" spc="0" normalizeH="0" baseline="0" noProof="0" dirty="0">
                <a:ln>
                  <a:noFill/>
                </a:ln>
                <a:solidFill>
                  <a:prstClr val="white"/>
                </a:solidFill>
                <a:effectLst/>
                <a:uLnTx/>
                <a:uFillTx/>
                <a:latin typeface="Calibri" panose="020F0502020204030204"/>
                <a:ea typeface="+mn-ea"/>
                <a:cs typeface="+mn-cs"/>
              </a:rPr>
              <a:t>Fail of the grace of God</a:t>
            </a:r>
          </a:p>
          <a:p>
            <a:pPr marL="342900" marR="0" lvl="0" indent="-342900" algn="l" defTabSz="914400" rtl="0" eaLnBrk="1" fontAlgn="auto" latinLnBrk="0" hangingPunct="1">
              <a:lnSpc>
                <a:spcPct val="100000"/>
              </a:lnSpc>
              <a:spcBef>
                <a:spcPts val="0"/>
              </a:spcBef>
              <a:spcAft>
                <a:spcPts val="0"/>
              </a:spcAft>
              <a:buClrTx/>
              <a:buSzTx/>
              <a:buFontTx/>
              <a:buChar char="-"/>
              <a:tabLst/>
              <a:defRPr/>
            </a:pPr>
            <a:r>
              <a:rPr lang="en-US" dirty="0">
                <a:solidFill>
                  <a:prstClr val="white"/>
                </a:solidFill>
                <a:latin typeface="Calibri" panose="020F0502020204030204"/>
              </a:rPr>
              <a:t>Root of bitterness</a:t>
            </a:r>
          </a:p>
          <a:p>
            <a:pPr marL="342900" marR="0" lvl="0" indent="-342900" algn="l" defTabSz="914400" rtl="0" eaLnBrk="1" fontAlgn="auto" latinLnBrk="0" hangingPunct="1">
              <a:lnSpc>
                <a:spcPct val="100000"/>
              </a:lnSpc>
              <a:spcBef>
                <a:spcPts val="0"/>
              </a:spcBef>
              <a:spcAft>
                <a:spcPts val="0"/>
              </a:spcAft>
              <a:buClrTx/>
              <a:buSzTx/>
              <a:buFontTx/>
              <a:buChar char="-"/>
              <a:tabLst/>
              <a:defRPr/>
            </a:pPr>
            <a:r>
              <a:rPr kumimoji="0" lang="en-US" i="0" u="none" strike="noStrike" kern="1200" cap="none" spc="0" normalizeH="0" baseline="0" noProof="0" dirty="0">
                <a:ln>
                  <a:noFill/>
                </a:ln>
                <a:solidFill>
                  <a:prstClr val="white"/>
                </a:solidFill>
                <a:effectLst/>
                <a:uLnTx/>
                <a:uFillTx/>
                <a:latin typeface="Calibri" panose="020F0502020204030204"/>
                <a:ea typeface="+mn-ea"/>
                <a:cs typeface="+mn-cs"/>
              </a:rPr>
              <a:t>Fornicator</a:t>
            </a:r>
          </a:p>
          <a:p>
            <a:pPr marL="342900" marR="0" lvl="0" indent="-342900" algn="l" defTabSz="914400" rtl="0" eaLnBrk="1" fontAlgn="auto" latinLnBrk="0" hangingPunct="1">
              <a:lnSpc>
                <a:spcPct val="100000"/>
              </a:lnSpc>
              <a:spcBef>
                <a:spcPts val="0"/>
              </a:spcBef>
              <a:spcAft>
                <a:spcPts val="0"/>
              </a:spcAft>
              <a:buClrTx/>
              <a:buSzTx/>
              <a:buFontTx/>
              <a:buChar char="-"/>
              <a:tabLst/>
              <a:defRPr/>
            </a:pPr>
            <a:r>
              <a:rPr lang="en-US" dirty="0">
                <a:solidFill>
                  <a:prstClr val="white"/>
                </a:solidFill>
                <a:latin typeface="Calibri" panose="020F0502020204030204"/>
              </a:rPr>
              <a:t>Profane person, rejected, found no repentance</a:t>
            </a:r>
          </a:p>
          <a:p>
            <a:pPr marL="342900" marR="0" lvl="0" indent="-342900" algn="l" defTabSz="914400" rtl="0" eaLnBrk="1" fontAlgn="auto" latinLnBrk="0" hangingPunct="1">
              <a:lnSpc>
                <a:spcPct val="100000"/>
              </a:lnSpc>
              <a:spcBef>
                <a:spcPts val="0"/>
              </a:spcBef>
              <a:spcAft>
                <a:spcPts val="0"/>
              </a:spcAft>
              <a:buClrTx/>
              <a:buSzTx/>
              <a:buFontTx/>
              <a:buChar char="-"/>
              <a:tabLst/>
              <a:defRPr/>
            </a:pPr>
            <a:endParaRPr lang="en-US" b="1" dirty="0">
              <a:solidFill>
                <a:prstClr val="white"/>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Calibri" panose="020F0502020204030204"/>
                <a:ea typeface="+mn-ea"/>
                <a:cs typeface="+mn-cs"/>
              </a:rPr>
              <a:t>12:18-24  Mount Sinai law inferior to Mount Zion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5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dirty="0">
                <a:solidFill>
                  <a:prstClr val="white"/>
                </a:solidFill>
                <a:latin typeface="Calibri" panose="020F0502020204030204"/>
              </a:rPr>
              <a:t>Vs 18-21, Mount Sinai:  death, Moses exceedingly feared  </a:t>
            </a:r>
            <a:r>
              <a:rPr lang="en-US" sz="1600" dirty="0">
                <a:solidFill>
                  <a:prstClr val="white"/>
                </a:solidFill>
                <a:latin typeface="Calibri" panose="020F0502020204030204"/>
              </a:rPr>
              <a:t>(Exodus 19:12-13, </a:t>
            </a:r>
            <a:r>
              <a:rPr lang="en-US" sz="1600" dirty="0" err="1">
                <a:solidFill>
                  <a:prstClr val="white"/>
                </a:solidFill>
                <a:latin typeface="Calibri" panose="020F0502020204030204"/>
              </a:rPr>
              <a:t>Deut</a:t>
            </a:r>
            <a:r>
              <a:rPr lang="en-US" sz="1600" dirty="0">
                <a:solidFill>
                  <a:prstClr val="white"/>
                </a:solidFill>
                <a:latin typeface="Calibri" panose="020F0502020204030204"/>
              </a:rPr>
              <a:t> 9:19, Romans 7:1-4)</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dirty="0">
                <a:solidFill>
                  <a:prstClr val="white"/>
                </a:solidFill>
                <a:latin typeface="Calibri" panose="020F0502020204030204"/>
              </a:rPr>
              <a:t>Vs 22-24, Mount Zion:   Jerusalem, life, heaven, angels, saints  </a:t>
            </a:r>
            <a:endParaRPr kumimoji="0" lang="en-US" sz="20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solidFill>
                <a:prstClr val="white"/>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solidFill>
                  <a:prstClr val="white"/>
                </a:solidFill>
                <a:latin typeface="Calibri" panose="020F0502020204030204"/>
              </a:rPr>
              <a:t>12:25-27a   More dangers of apostasy       </a:t>
            </a:r>
            <a:r>
              <a:rPr lang="en-US" sz="2000" dirty="0">
                <a:solidFill>
                  <a:prstClr val="white"/>
                </a:solidFill>
                <a:latin typeface="Calibri" panose="020F0502020204030204"/>
              </a:rPr>
              <a:t>(slide 5) </a:t>
            </a:r>
            <a:endParaRPr lang="en-US" sz="2000" b="1" dirty="0">
              <a:solidFill>
                <a:prstClr val="white"/>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dirty="0">
              <a:solidFill>
                <a:prstClr val="white"/>
              </a:solidFill>
              <a:latin typeface="Calibri" panose="020F0502020204030204"/>
            </a:endParaRP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dirty="0">
                <a:solidFill>
                  <a:prstClr val="white"/>
                </a:solidFill>
                <a:latin typeface="Calibri" panose="020F0502020204030204"/>
              </a:rPr>
              <a:t>Refuse &amp; turn away the voice of God in heaven</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dirty="0">
                <a:solidFill>
                  <a:prstClr val="white"/>
                </a:solidFill>
                <a:latin typeface="Calibri" panose="020F0502020204030204"/>
              </a:rPr>
              <a:t>God will shake heaven and remove them </a:t>
            </a:r>
          </a:p>
          <a:p>
            <a:pPr marR="0" lvl="0" algn="l" defTabSz="914400" rtl="0" eaLnBrk="1" fontAlgn="auto" latinLnBrk="0" hangingPunct="1">
              <a:lnSpc>
                <a:spcPct val="100000"/>
              </a:lnSpc>
              <a:spcBef>
                <a:spcPts val="0"/>
              </a:spcBef>
              <a:spcAft>
                <a:spcPts val="0"/>
              </a:spcAft>
              <a:buClrTx/>
              <a:buSzTx/>
              <a:tabLst/>
              <a:defRPr/>
            </a:pPr>
            <a:r>
              <a:rPr lang="en-US" dirty="0">
                <a:solidFill>
                  <a:prstClr val="white"/>
                </a:solidFill>
                <a:latin typeface="Calibri" panose="020F0502020204030204"/>
              </a:rPr>
              <a:t>	</a:t>
            </a:r>
            <a:r>
              <a:rPr lang="en-US" sz="1600" dirty="0">
                <a:solidFill>
                  <a:prstClr val="white"/>
                </a:solidFill>
                <a:latin typeface="Calibri" panose="020F0502020204030204"/>
              </a:rPr>
              <a:t>(Haggai 2:5-9, 2 Peter 3:10-18, Revelation 20-21)</a:t>
            </a:r>
            <a:endParaRPr lang="en-US" dirty="0">
              <a:solidFill>
                <a:prstClr val="white"/>
              </a:solidFill>
              <a:latin typeface="Calibri" panose="020F0502020204030204"/>
            </a:endParaRPr>
          </a:p>
          <a:p>
            <a:pPr marR="0" lvl="0" algn="l" defTabSz="914400" rtl="0" eaLnBrk="1" fontAlgn="auto" latinLnBrk="0" hangingPunct="1">
              <a:lnSpc>
                <a:spcPct val="100000"/>
              </a:lnSpc>
              <a:spcBef>
                <a:spcPts val="0"/>
              </a:spcBef>
              <a:spcAft>
                <a:spcPts val="0"/>
              </a:spcAft>
              <a:buClrTx/>
              <a:buSzTx/>
              <a:tabLst/>
              <a:defRPr/>
            </a:pPr>
            <a:r>
              <a:rPr lang="en-US" dirty="0">
                <a:solidFill>
                  <a:prstClr val="white"/>
                </a:solidFill>
                <a:latin typeface="Calibri" panose="020F0502020204030204"/>
              </a:rPr>
              <a:t>Keyword: shake/move – 5x</a:t>
            </a:r>
            <a:r>
              <a:rPr kumimoji="0" lang="en-US" sz="2000" b="1"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7" name="TextBox 6">
            <a:extLst>
              <a:ext uri="{FF2B5EF4-FFF2-40B4-BE49-F238E27FC236}">
                <a16:creationId xmlns:a16="http://schemas.microsoft.com/office/drawing/2014/main" id="{671D5AF4-D87B-5A3B-BC99-38E180F17D80}"/>
              </a:ext>
            </a:extLst>
          </p:cNvPr>
          <p:cNvSpPr txBox="1"/>
          <p:nvPr/>
        </p:nvSpPr>
        <p:spPr>
          <a:xfrm>
            <a:off x="167777" y="-24967"/>
            <a:ext cx="11856445" cy="52322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Hebrews 12  Look up to Heaven</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Arrow: Left-Right 2">
            <a:extLst>
              <a:ext uri="{FF2B5EF4-FFF2-40B4-BE49-F238E27FC236}">
                <a16:creationId xmlns:a16="http://schemas.microsoft.com/office/drawing/2014/main" id="{674677D2-3C8D-6968-E103-79AA5807FC48}"/>
              </a:ext>
            </a:extLst>
          </p:cNvPr>
          <p:cNvSpPr/>
          <p:nvPr/>
        </p:nvSpPr>
        <p:spPr>
          <a:xfrm>
            <a:off x="5953407" y="874817"/>
            <a:ext cx="983996" cy="303743"/>
          </a:xfrm>
          <a:prstGeom prst="lef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25089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7A5DE-F294-5972-290C-A20EC6BEE16A}"/>
              </a:ext>
            </a:extLst>
          </p:cNvPr>
          <p:cNvSpPr>
            <a:spLocks noGrp="1"/>
          </p:cNvSpPr>
          <p:nvPr>
            <p:ph type="title"/>
          </p:nvPr>
        </p:nvSpPr>
        <p:spPr>
          <a:xfrm>
            <a:off x="909320" y="502602"/>
            <a:ext cx="10515600" cy="5852795"/>
          </a:xfrm>
          <a:solidFill>
            <a:schemeClr val="bg1">
              <a:lumMod val="95000"/>
            </a:schemeClr>
          </a:solidFill>
        </p:spPr>
        <p:txBody>
          <a:bodyPr>
            <a:normAutofit/>
          </a:bodyPr>
          <a:lstStyle/>
          <a:p>
            <a:pPr algn="ctr"/>
            <a:r>
              <a:rPr lang="en-US" sz="2800" b="1" dirty="0">
                <a:latin typeface="Amasis MT Pro" panose="020B0604020202020204" pitchFamily="18" charset="0"/>
              </a:rPr>
              <a:t>Question from Hebrews 12:3-15a</a:t>
            </a:r>
            <a:br>
              <a:rPr lang="en-US" sz="2800" b="1" dirty="0">
                <a:latin typeface="Amasis MT Pro" panose="020B0604020202020204" pitchFamily="18" charset="0"/>
              </a:rPr>
            </a:br>
            <a:br>
              <a:rPr lang="en-US" sz="2800" b="1" dirty="0">
                <a:latin typeface="Amasis MT Pro" panose="020B0604020202020204" pitchFamily="18" charset="0"/>
              </a:rPr>
            </a:br>
            <a:br>
              <a:rPr lang="en-US" sz="2800" b="1" dirty="0">
                <a:latin typeface="Amasis MT Pro" panose="020B0604020202020204" pitchFamily="18" charset="0"/>
              </a:rPr>
            </a:br>
            <a:r>
              <a:rPr lang="en-US" sz="2800" b="1" dirty="0">
                <a:latin typeface="Amasis MT Pro" panose="020B0604020202020204" pitchFamily="18" charset="0"/>
              </a:rPr>
              <a:t> Is Paul speaking to Hebrew</a:t>
            </a:r>
            <a:br>
              <a:rPr lang="en-US" sz="2800" dirty="0">
                <a:latin typeface="Amasis MT Pro" panose="020B0604020202020204" pitchFamily="18" charset="0"/>
              </a:rPr>
            </a:br>
            <a:br>
              <a:rPr lang="en-US" sz="2800" dirty="0">
                <a:latin typeface="Amasis MT Pro" panose="020B0604020202020204" pitchFamily="18" charset="0"/>
              </a:rPr>
            </a:br>
            <a:r>
              <a:rPr lang="en-US" sz="2800" dirty="0">
                <a:latin typeface="Amasis MT Pro" panose="020B0604020202020204" pitchFamily="18" charset="0"/>
              </a:rPr>
              <a:t>1. </a:t>
            </a:r>
            <a:r>
              <a:rPr lang="en-US" sz="2800" b="1" dirty="0">
                <a:latin typeface="Amasis MT Pro" panose="020B0604020202020204" pitchFamily="18" charset="0"/>
              </a:rPr>
              <a:t>believers</a:t>
            </a:r>
            <a:r>
              <a:rPr lang="en-US" sz="2800" dirty="0">
                <a:latin typeface="Amasis MT Pro" panose="020B0604020202020204" pitchFamily="18" charset="0"/>
              </a:rPr>
              <a:t> who lose their salvation?  </a:t>
            </a:r>
            <a:br>
              <a:rPr lang="en-US" sz="2800" dirty="0">
                <a:latin typeface="Amasis MT Pro" panose="020B0604020202020204" pitchFamily="18" charset="0"/>
              </a:rPr>
            </a:br>
            <a:r>
              <a:rPr lang="en-US" sz="2800" dirty="0">
                <a:latin typeface="Amasis MT Pro" panose="020B0604020202020204" pitchFamily="18" charset="0"/>
              </a:rPr>
              <a:t>or</a:t>
            </a:r>
            <a:br>
              <a:rPr lang="en-US" sz="2800" dirty="0">
                <a:latin typeface="Amasis MT Pro" panose="020B0604020202020204" pitchFamily="18" charset="0"/>
              </a:rPr>
            </a:br>
            <a:r>
              <a:rPr lang="en-US" sz="2800" dirty="0">
                <a:latin typeface="Amasis MT Pro" panose="020B0604020202020204" pitchFamily="18" charset="0"/>
              </a:rPr>
              <a:t>2. </a:t>
            </a:r>
            <a:r>
              <a:rPr lang="en-US" sz="2800" b="1" dirty="0">
                <a:latin typeface="Amasis MT Pro" panose="020B0604020202020204" pitchFamily="18" charset="0"/>
              </a:rPr>
              <a:t>unbelievers </a:t>
            </a:r>
            <a:r>
              <a:rPr lang="en-US" sz="2800" dirty="0">
                <a:latin typeface="Amasis MT Pro" panose="020B0604020202020204" pitchFamily="18" charset="0"/>
              </a:rPr>
              <a:t>in danger of apostasy?</a:t>
            </a:r>
            <a:br>
              <a:rPr lang="en-US" sz="2800" dirty="0">
                <a:latin typeface="Amasis MT Pro" panose="020B0604020202020204" pitchFamily="18" charset="0"/>
              </a:rPr>
            </a:br>
            <a:r>
              <a:rPr lang="en-US" sz="2800" dirty="0">
                <a:latin typeface="Amasis MT Pro" panose="020B0604020202020204" pitchFamily="18" charset="0"/>
              </a:rPr>
              <a:t>or</a:t>
            </a:r>
            <a:br>
              <a:rPr lang="en-US" sz="2800" dirty="0">
                <a:latin typeface="Amasis MT Pro" panose="020B0604020202020204" pitchFamily="18" charset="0"/>
              </a:rPr>
            </a:br>
            <a:r>
              <a:rPr lang="en-US" sz="2800" dirty="0">
                <a:latin typeface="Amasis MT Pro" panose="020B0604020202020204" pitchFamily="18" charset="0"/>
              </a:rPr>
              <a:t>3. </a:t>
            </a:r>
            <a:r>
              <a:rPr lang="en-US" sz="2800" b="1" dirty="0">
                <a:latin typeface="Amasis MT Pro" panose="020B0604020202020204" pitchFamily="18" charset="0"/>
              </a:rPr>
              <a:t>believers</a:t>
            </a:r>
            <a:r>
              <a:rPr lang="en-US" sz="2800" dirty="0">
                <a:latin typeface="Amasis MT Pro" panose="020B0604020202020204" pitchFamily="18" charset="0"/>
              </a:rPr>
              <a:t> growing in Christ? </a:t>
            </a:r>
            <a:br>
              <a:rPr lang="en-US" sz="2800" dirty="0">
                <a:latin typeface="Amasis MT Pro" panose="020B0604020202020204" pitchFamily="18" charset="0"/>
              </a:rPr>
            </a:br>
            <a:r>
              <a:rPr lang="en-US" sz="2800" dirty="0">
                <a:latin typeface="Amasis MT Pro" panose="020B0604020202020204" pitchFamily="18" charset="0"/>
              </a:rPr>
              <a:t>or</a:t>
            </a:r>
            <a:br>
              <a:rPr lang="en-US" sz="2800" dirty="0">
                <a:latin typeface="Amasis MT Pro" panose="020B0604020202020204" pitchFamily="18" charset="0"/>
              </a:rPr>
            </a:br>
            <a:r>
              <a:rPr lang="en-US" sz="2800" dirty="0">
                <a:latin typeface="Amasis MT Pro" panose="020B0604020202020204" pitchFamily="18" charset="0"/>
              </a:rPr>
              <a:t>4. never considered or unsure</a:t>
            </a:r>
            <a:br>
              <a:rPr lang="en-US" sz="2800" dirty="0">
                <a:latin typeface="Amasis MT Pro" panose="020B0604020202020204" pitchFamily="18" charset="0"/>
              </a:rPr>
            </a:br>
            <a:br>
              <a:rPr lang="en-US" sz="2800" b="1" dirty="0">
                <a:latin typeface="Amasis MT Pro" panose="020B0604020202020204" pitchFamily="18" charset="0"/>
              </a:rPr>
            </a:br>
            <a:r>
              <a:rPr lang="en-US" sz="2800" b="1" dirty="0">
                <a:latin typeface="Amasis MT Pro" panose="020B0604020202020204" pitchFamily="18" charset="0"/>
              </a:rPr>
              <a:t>Answer:  Choose one  </a:t>
            </a:r>
          </a:p>
        </p:txBody>
      </p:sp>
      <p:sp>
        <p:nvSpPr>
          <p:cNvPr id="5" name="Slide Number Placeholder 4">
            <a:extLst>
              <a:ext uri="{FF2B5EF4-FFF2-40B4-BE49-F238E27FC236}">
                <a16:creationId xmlns:a16="http://schemas.microsoft.com/office/drawing/2014/main" id="{6B851E4A-2E52-7F52-8398-9CF2AB3A0C57}"/>
              </a:ext>
            </a:extLst>
          </p:cNvPr>
          <p:cNvSpPr>
            <a:spLocks noGrp="1"/>
          </p:cNvSpPr>
          <p:nvPr>
            <p:ph type="sldNum" sz="quarter" idx="12"/>
          </p:nvPr>
        </p:nvSpPr>
        <p:spPr/>
        <p:txBody>
          <a:bodyPr/>
          <a:lstStyle/>
          <a:p>
            <a:fld id="{4CB59574-4CD3-4A56-8C7E-A4671EBF73BA}" type="slidenum">
              <a:rPr lang="en-US" smtClean="0"/>
              <a:t>4</a:t>
            </a:fld>
            <a:endParaRPr lang="en-US" dirty="0"/>
          </a:p>
        </p:txBody>
      </p:sp>
    </p:spTree>
    <p:extLst>
      <p:ext uri="{BB962C8B-B14F-4D97-AF65-F5344CB8AC3E}">
        <p14:creationId xmlns:p14="http://schemas.microsoft.com/office/powerpoint/2010/main" val="27578737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7A5DE-F294-5972-290C-A20EC6BEE16A}"/>
              </a:ext>
            </a:extLst>
          </p:cNvPr>
          <p:cNvSpPr>
            <a:spLocks noGrp="1"/>
          </p:cNvSpPr>
          <p:nvPr>
            <p:ph type="title"/>
          </p:nvPr>
        </p:nvSpPr>
        <p:spPr>
          <a:xfrm>
            <a:off x="838200" y="365125"/>
            <a:ext cx="10515600" cy="5852795"/>
          </a:xfrm>
          <a:solidFill>
            <a:schemeClr val="bg1">
              <a:lumMod val="95000"/>
            </a:schemeClr>
          </a:solidFill>
        </p:spPr>
        <p:txBody>
          <a:bodyPr>
            <a:normAutofit/>
          </a:bodyPr>
          <a:lstStyle/>
          <a:p>
            <a:pPr algn="ctr"/>
            <a:r>
              <a:rPr lang="en-US" sz="2800" b="1" dirty="0">
                <a:latin typeface="Amasis MT Pro" panose="020B0604020202020204" pitchFamily="18" charset="0"/>
              </a:rPr>
              <a:t>Question from Hebrews 12:15b-17, 25-27</a:t>
            </a:r>
            <a:br>
              <a:rPr lang="en-US" sz="2800" b="1" dirty="0">
                <a:latin typeface="Amasis MT Pro" panose="020B0604020202020204" pitchFamily="18" charset="0"/>
              </a:rPr>
            </a:br>
            <a:br>
              <a:rPr lang="en-US" sz="2800" b="1" dirty="0">
                <a:latin typeface="Amasis MT Pro" panose="020B0604020202020204" pitchFamily="18" charset="0"/>
              </a:rPr>
            </a:br>
            <a:br>
              <a:rPr lang="en-US" sz="2800" b="1" dirty="0">
                <a:latin typeface="Amasis MT Pro" panose="020B0604020202020204" pitchFamily="18" charset="0"/>
              </a:rPr>
            </a:br>
            <a:r>
              <a:rPr lang="en-US" sz="2800" b="1" dirty="0">
                <a:latin typeface="Amasis MT Pro" panose="020B0604020202020204" pitchFamily="18" charset="0"/>
              </a:rPr>
              <a:t> Is Paul speaking to Hebrew</a:t>
            </a:r>
            <a:br>
              <a:rPr lang="en-US" sz="2800" dirty="0">
                <a:latin typeface="Amasis MT Pro" panose="020B0604020202020204" pitchFamily="18" charset="0"/>
              </a:rPr>
            </a:br>
            <a:br>
              <a:rPr lang="en-US" sz="2800" dirty="0">
                <a:latin typeface="Amasis MT Pro" panose="020B0604020202020204" pitchFamily="18" charset="0"/>
              </a:rPr>
            </a:br>
            <a:r>
              <a:rPr lang="en-US" sz="2800" dirty="0">
                <a:latin typeface="Amasis MT Pro" panose="020B0604020202020204" pitchFamily="18" charset="0"/>
              </a:rPr>
              <a:t>1. </a:t>
            </a:r>
            <a:r>
              <a:rPr lang="en-US" sz="2800" b="1" dirty="0">
                <a:latin typeface="Amasis MT Pro" panose="020B0604020202020204" pitchFamily="18" charset="0"/>
              </a:rPr>
              <a:t>believers</a:t>
            </a:r>
            <a:r>
              <a:rPr lang="en-US" sz="2800" dirty="0">
                <a:latin typeface="Amasis MT Pro" panose="020B0604020202020204" pitchFamily="18" charset="0"/>
              </a:rPr>
              <a:t> who lose their salvation?  </a:t>
            </a:r>
            <a:br>
              <a:rPr lang="en-US" sz="2800" dirty="0">
                <a:latin typeface="Amasis MT Pro" panose="020B0604020202020204" pitchFamily="18" charset="0"/>
              </a:rPr>
            </a:br>
            <a:r>
              <a:rPr lang="en-US" sz="2800" dirty="0">
                <a:latin typeface="Amasis MT Pro" panose="020B0604020202020204" pitchFamily="18" charset="0"/>
              </a:rPr>
              <a:t>or</a:t>
            </a:r>
            <a:br>
              <a:rPr lang="en-US" sz="2800" dirty="0">
                <a:latin typeface="Amasis MT Pro" panose="020B0604020202020204" pitchFamily="18" charset="0"/>
              </a:rPr>
            </a:br>
            <a:r>
              <a:rPr lang="en-US" sz="2800" dirty="0">
                <a:latin typeface="Amasis MT Pro" panose="020B0604020202020204" pitchFamily="18" charset="0"/>
              </a:rPr>
              <a:t>2. </a:t>
            </a:r>
            <a:r>
              <a:rPr lang="en-US" sz="2800" b="1" dirty="0">
                <a:latin typeface="Amasis MT Pro" panose="020B0604020202020204" pitchFamily="18" charset="0"/>
              </a:rPr>
              <a:t>unbelievers </a:t>
            </a:r>
            <a:r>
              <a:rPr lang="en-US" sz="2800" dirty="0">
                <a:latin typeface="Amasis MT Pro" panose="020B0604020202020204" pitchFamily="18" charset="0"/>
              </a:rPr>
              <a:t>in danger of apostasy?</a:t>
            </a:r>
            <a:br>
              <a:rPr lang="en-US" sz="2800" dirty="0">
                <a:latin typeface="Amasis MT Pro" panose="020B0604020202020204" pitchFamily="18" charset="0"/>
              </a:rPr>
            </a:br>
            <a:r>
              <a:rPr lang="en-US" sz="2800" dirty="0">
                <a:latin typeface="Amasis MT Pro" panose="020B0604020202020204" pitchFamily="18" charset="0"/>
              </a:rPr>
              <a:t>or</a:t>
            </a:r>
            <a:br>
              <a:rPr lang="en-US" sz="2800" dirty="0">
                <a:latin typeface="Amasis MT Pro" panose="020B0604020202020204" pitchFamily="18" charset="0"/>
              </a:rPr>
            </a:br>
            <a:r>
              <a:rPr lang="en-US" sz="2800" dirty="0">
                <a:latin typeface="Amasis MT Pro" panose="020B0604020202020204" pitchFamily="18" charset="0"/>
              </a:rPr>
              <a:t>3. </a:t>
            </a:r>
            <a:r>
              <a:rPr lang="en-US" sz="2800" b="1" dirty="0">
                <a:latin typeface="Amasis MT Pro" panose="020B0604020202020204" pitchFamily="18" charset="0"/>
              </a:rPr>
              <a:t>believers</a:t>
            </a:r>
            <a:r>
              <a:rPr lang="en-US" sz="2800" dirty="0">
                <a:latin typeface="Amasis MT Pro" panose="020B0604020202020204" pitchFamily="18" charset="0"/>
              </a:rPr>
              <a:t> growing in Christ? </a:t>
            </a:r>
            <a:br>
              <a:rPr lang="en-US" sz="2800" dirty="0">
                <a:latin typeface="Amasis MT Pro" panose="020B0604020202020204" pitchFamily="18" charset="0"/>
              </a:rPr>
            </a:br>
            <a:r>
              <a:rPr lang="en-US" sz="2800" dirty="0">
                <a:latin typeface="Amasis MT Pro" panose="020B0604020202020204" pitchFamily="18" charset="0"/>
              </a:rPr>
              <a:t>or</a:t>
            </a:r>
            <a:br>
              <a:rPr lang="en-US" sz="2800" dirty="0">
                <a:latin typeface="Amasis MT Pro" panose="020B0604020202020204" pitchFamily="18" charset="0"/>
              </a:rPr>
            </a:br>
            <a:r>
              <a:rPr lang="en-US" sz="2800" dirty="0">
                <a:latin typeface="Amasis MT Pro" panose="020B0604020202020204" pitchFamily="18" charset="0"/>
              </a:rPr>
              <a:t>4. never considered or unsure</a:t>
            </a:r>
            <a:br>
              <a:rPr lang="en-US" sz="2800" dirty="0">
                <a:latin typeface="Amasis MT Pro" panose="020B0604020202020204" pitchFamily="18" charset="0"/>
              </a:rPr>
            </a:br>
            <a:br>
              <a:rPr lang="en-US" sz="2800" b="1" dirty="0">
                <a:latin typeface="Amasis MT Pro" panose="020B0604020202020204" pitchFamily="18" charset="0"/>
              </a:rPr>
            </a:br>
            <a:r>
              <a:rPr lang="en-US" sz="2800" b="1" dirty="0">
                <a:latin typeface="Amasis MT Pro" panose="020B0604020202020204" pitchFamily="18" charset="0"/>
              </a:rPr>
              <a:t>Answer:  Choose one  </a:t>
            </a:r>
          </a:p>
        </p:txBody>
      </p:sp>
      <p:sp>
        <p:nvSpPr>
          <p:cNvPr id="5" name="Slide Number Placeholder 4">
            <a:extLst>
              <a:ext uri="{FF2B5EF4-FFF2-40B4-BE49-F238E27FC236}">
                <a16:creationId xmlns:a16="http://schemas.microsoft.com/office/drawing/2014/main" id="{6B851E4A-2E52-7F52-8398-9CF2AB3A0C57}"/>
              </a:ext>
            </a:extLst>
          </p:cNvPr>
          <p:cNvSpPr>
            <a:spLocks noGrp="1"/>
          </p:cNvSpPr>
          <p:nvPr>
            <p:ph type="sldNum" sz="quarter" idx="12"/>
          </p:nvPr>
        </p:nvSpPr>
        <p:spPr/>
        <p:txBody>
          <a:bodyPr/>
          <a:lstStyle/>
          <a:p>
            <a:fld id="{4CB59574-4CD3-4A56-8C7E-A4671EBF73BA}" type="slidenum">
              <a:rPr lang="en-US" smtClean="0"/>
              <a:t>5</a:t>
            </a:fld>
            <a:endParaRPr lang="en-US" dirty="0"/>
          </a:p>
        </p:txBody>
      </p:sp>
    </p:spTree>
    <p:extLst>
      <p:ext uri="{BB962C8B-B14F-4D97-AF65-F5344CB8AC3E}">
        <p14:creationId xmlns:p14="http://schemas.microsoft.com/office/powerpoint/2010/main" val="28937961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20187</TotalTime>
  <Words>717</Words>
  <Application>Microsoft Office PowerPoint</Application>
  <PresentationFormat>Widescreen</PresentationFormat>
  <Paragraphs>135</Paragraphs>
  <Slides>5</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5</vt:i4>
      </vt:variant>
    </vt:vector>
  </HeadingPairs>
  <TitlesOfParts>
    <vt:vector size="11" baseType="lpstr">
      <vt:lpstr>Amasis MT Pro</vt:lpstr>
      <vt:lpstr>Arial</vt:lpstr>
      <vt:lpstr>Calibri</vt:lpstr>
      <vt:lpstr>Calibri Light</vt:lpstr>
      <vt:lpstr>Office Theme</vt:lpstr>
      <vt:lpstr>1_Office Theme</vt:lpstr>
      <vt:lpstr>Fellowship Church Sunday School  March-May 2023  Hebrews - Jesus Christ is Better   Today, Hebrews 12   Look Up to Heaven  (danger of apostasy)     taught by:  Teaching Elder Bill Heath</vt:lpstr>
      <vt:lpstr>PowerPoint Presentation</vt:lpstr>
      <vt:lpstr>PowerPoint Presentation</vt:lpstr>
      <vt:lpstr>Question from Hebrews 12:3-15a    Is Paul speaking to Hebrew  1. believers who lose their salvation?   or 2. unbelievers in danger of apostasy? or 3. believers growing in Christ?  or 4. never considered or unsure  Answer:  Choose one  </vt:lpstr>
      <vt:lpstr>Question from Hebrews 12:15b-17, 25-27    Is Paul speaking to Hebrew  1. believers who lose their salvation?   or 2. unbelievers in danger of apostasy? or 3. believers growing in Christ?  or 4. never considered or unsure  Answer:  Choose one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Fellowship Church Sunday School  Jan – May 2022 Acts of the Apostles  Today – Turn to Acts 1</dc:title>
  <dc:creator>William Heath</dc:creator>
  <cp:lastModifiedBy>Bill</cp:lastModifiedBy>
  <cp:revision>356</cp:revision>
  <cp:lastPrinted>2023-05-28T12:16:47Z</cp:lastPrinted>
  <dcterms:created xsi:type="dcterms:W3CDTF">2021-12-26T22:17:50Z</dcterms:created>
  <dcterms:modified xsi:type="dcterms:W3CDTF">2023-05-28T12:17:05Z</dcterms:modified>
</cp:coreProperties>
</file>