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87" r:id="rId3"/>
    <p:sldId id="290" r:id="rId4"/>
    <p:sldId id="291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87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2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39" d="100"/>
          <a:sy n="39" d="100"/>
        </p:scale>
        <p:origin x="36" y="5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6/4/2023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183-B498-C0E9-741A-0FCC95A2A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10AFC-1DB7-DBD0-14B6-ED9346063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A1AF6-D23C-111A-9581-95DE3364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1C14A-ACC1-B2DA-8D89-BA830B9B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8C31B-C5F5-D373-1BEF-FA6C8B54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7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E6776-1650-CFBE-C91C-0C2B30A8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BB75F-1863-CA5A-D59C-D58221820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3DF79-1AB2-93EC-5817-27A5692B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09CD7-0967-7E4A-7BA1-C198A04F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57BE-FBC7-AE68-2051-626E266D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86EEF5-FD17-4B54-FC1C-B2FB59940D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5E0CA-4D2F-0FAD-F270-48C791879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85F81-9DF9-5210-5839-752E332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F8F7C-9A9D-D6CB-AEDF-7C0E88CD1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0003-522A-7D18-4E94-7101126D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7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2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0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89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20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2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8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B2C7-CE23-F507-FBCC-0A4DCAEF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480C7-06BD-8A6B-A9B1-E2A742EF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1143B-FC89-E343-5D2D-A2508810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DE59-B6B9-7046-CE62-FCEF331E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214DF-D080-7D2F-08DD-5C997EC8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34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21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07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74FF6-6656-0B12-6443-92E6999E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BAC24-35B2-293D-3DF5-B9551EFB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8E42-9FED-1EB7-F66B-B4C2B152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3A4-1A32-6758-9209-CFD5465B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55211-0F45-0B2E-914B-CFF8DEFB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0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C3F5-8368-9582-4981-AE86E7C02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F4BB-DF29-E824-EDDB-8D8486C2D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3A5BA-5EF0-20F9-382D-CC84F211D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3CB12-5AA3-39CF-189B-11D29157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B3367-00C2-C48A-7878-E12402C5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F240-E47A-8878-F6BD-C2A2367B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3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678F-BD2B-1A2E-0DF1-E77BB8F0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7050E-89DE-C92F-E630-7CDD5E54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F9BA1-205A-9BFC-16F5-EE2EF4316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679B8-CCB3-C76D-A6EF-1FAC08B4F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FC11F-3CB4-474C-B35F-4CB79E5FF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69E6E-EEE1-122F-7802-938877D67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61D43-D5DF-935F-981A-95818015D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B41A57-809C-CDB7-080C-00E78D62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0120-5D7D-A3CD-2FCA-DEB7D83D4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01692-C5A7-54C1-2F33-555CABD0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9CD90-85B8-25A6-B8BA-951BA0B5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E8B4F-89FF-6C0D-FB9B-A7EB204D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0000F-725E-C836-45E1-2BBD7868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ECC13-CEE9-B8AF-4C06-0C6C41EE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B290B-379C-DDED-EB0B-1B760A5D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89863-B5DB-04AF-6442-00F87B73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ADBC-963A-C0C3-84CF-173E3884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40509-D472-0E62-80DD-6C87E1895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4AA3A-C4B2-5EAC-05A0-7C3740AB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8B003-BFF2-AB0B-D62A-1F9497D1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42D47-5759-9429-F35B-9AE235D5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9D55-5842-6D6C-1E12-07D2E25F0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40CAF-59E7-CCE6-6550-576666BDD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AA389-ED69-464C-982F-D4E8613A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AE59E-8F3E-2E0D-EED8-61971F20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22EF3-3A18-FCDB-177D-255F9CF5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DCCFB-7206-EDBB-262D-A8CEE0AB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4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C42A1-4379-E73D-6A3D-FA31F742D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3437C-8AF8-4929-189D-9E36BFF85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98A8B-80E5-62C5-D36E-951A9E146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90DC0-BD95-0113-E898-8D2EB17B7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CB16-50CE-EBA9-EA36-F92D6E9727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9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6/4/2023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March-June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4000" b="1" dirty="0">
                <a:solidFill>
                  <a:srgbClr val="00B050"/>
                </a:solidFill>
              </a:rPr>
              <a:t>Today, Hebrews 13</a:t>
            </a:r>
            <a:br>
              <a:rPr lang="en-US" sz="40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Look Around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Minister William (Bill)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30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 of  Hebrews, Jesus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back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Old Testament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1-11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1:1-3 Introduction (Jesus is better in 9 ways)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(1) 1:1-3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than the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prophets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(2) 1:4-2:18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so much better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the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angels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(3) 3:1-17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worthy of more glory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Moses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(4) 4:1-13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better rest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Joshua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(5) 4:14-7:28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greatest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priests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(6) 8:1-13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 the old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covenant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(7) 9:1-28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greater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more perfect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tabernacle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(8) 10:1-39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eternal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sacrifice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(9) 11:1-40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better 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up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Heaven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   	       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Heavenly Father,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Heavenly Jerusalem, </a:t>
            </a:r>
            <a:r>
              <a:rPr lang="en-US" sz="2000" dirty="0">
                <a:solidFill>
                  <a:prstClr val="white"/>
                </a:solidFill>
                <a:latin typeface="Calibri" panose="020F0502020204030204"/>
              </a:rPr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hakable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 unshakable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Look around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Calibri" panose="020F0502020204030204"/>
              </a:rPr>
              <a:t>          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Brotherly love,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09397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Introduction to Hebrews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- express the image of God’s person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//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dunamis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//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000080"/>
              </a:highlight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Note:  Same introduction for nine ways Jesus is better, perfect, and all-sufficient.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10512"/>
            <a:ext cx="1419250" cy="6093976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Danger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Apostasy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Neglect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(2:1-4)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Unbelief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(3:7-4:11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Dull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hearing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(5:11-6:12)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Draw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(10:26-39)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Refuse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God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(12:15b-17,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12: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25-27a)</a:t>
            </a:r>
          </a:p>
        </p:txBody>
      </p:sp>
    </p:spTree>
    <p:extLst>
      <p:ext uri="{BB962C8B-B14F-4D97-AF65-F5344CB8AC3E}">
        <p14:creationId xmlns:p14="http://schemas.microsoft.com/office/powerpoint/2010/main" val="136226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05540" y="588299"/>
            <a:ext cx="6285099" cy="613860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Testament (</a:t>
            </a:r>
            <a:r>
              <a:rPr lang="en-US" sz="2400" b="1" dirty="0">
                <a:solidFill>
                  <a:prstClr val="white"/>
                </a:solidFill>
                <a:latin typeface="Calibri" panose="020F0502020204030204"/>
              </a:rPr>
              <a:t>believers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13:1-8  Persecuted believers (1-3), morals (4-6), help (7-8)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13:9-13  Diverse &amp; strange doctrines (9a &gt; apostates) </a:t>
            </a: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             or outside the camp (9b-13 &gt; believers)</a:t>
            </a: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13:14-17  New Testament sacrifices to God </a:t>
            </a: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(Rom 12:1-2)</a:t>
            </a: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   </a:t>
            </a: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solidFill>
                  <a:prstClr val="white"/>
                </a:solidFill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13:18-21  Prayer requested (18-19) &amp; prayer given (20-21)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13:22-25  Typical farewell of the Apostle Paul</a:t>
            </a:r>
          </a:p>
          <a:p>
            <a:pPr marR="0" lvl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prstClr val="white"/>
              </a:solidFill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Cambria Math" panose="02040503050406030204" pitchFamily="18" charset="0"/>
                <a:cs typeface="Wingdings 3" panose="05040102010807070707" pitchFamily="18" charset="2"/>
              </a:rPr>
              <a:t>Next week:  Hebrews Review and Apostates, Q &amp; 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59574-4CD3-4A56-8C7E-A4671EBF73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79220" y="592229"/>
            <a:ext cx="5486918" cy="615553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18 Commandments, Promises, and Expectations,</a:t>
            </a:r>
          </a:p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to be blessed by God</a:t>
            </a:r>
          </a:p>
          <a:p>
            <a:pPr algn="ctr">
              <a:defRPr/>
            </a:pPr>
            <a:endParaRPr lang="en-US" sz="1200" b="1" dirty="0">
              <a:solidFill>
                <a:schemeClr val="bg1"/>
              </a:solidFill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457200" indent="-457200">
              <a:buAutoNum type="arabicPeriod"/>
              <a:defRPr/>
            </a:pP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Let brotherly love </a:t>
            </a:r>
            <a:r>
              <a:rPr lang="en-US" u="sng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continue</a:t>
            </a:r>
          </a:p>
          <a:p>
            <a:pPr marL="457200" indent="-457200">
              <a:buAutoNum type="arabicPeriod"/>
              <a:defRPr/>
            </a:pPr>
            <a:r>
              <a:rPr lang="en-US" u="sng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Do not forget </a:t>
            </a: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to entertain strangers</a:t>
            </a:r>
          </a:p>
          <a:p>
            <a:pPr marL="457200" indent="-457200">
              <a:buAutoNum type="arabicPeriod"/>
              <a:defRPr/>
            </a:pPr>
            <a:r>
              <a:rPr lang="en-US" u="sng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Remember</a:t>
            </a: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the prisoners – persecuted saints</a:t>
            </a:r>
          </a:p>
          <a:p>
            <a:pPr>
              <a:defRPr/>
            </a:pPr>
            <a:endParaRPr lang="en-US" sz="12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4"/>
              <a:tabLst/>
              <a:defRPr/>
            </a:pPr>
            <a:r>
              <a:rPr lang="en-US" dirty="0">
                <a:solidFill>
                  <a:prstClr val="white"/>
                </a:solidFill>
              </a:rPr>
              <a:t>Marriage is honorable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4"/>
              <a:tabLst/>
              <a:defRPr/>
            </a:pPr>
            <a:r>
              <a:rPr lang="en-US" dirty="0">
                <a:solidFill>
                  <a:prstClr val="white"/>
                </a:solidFill>
              </a:rPr>
              <a:t>Be without covetousness and content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r>
              <a:rPr lang="en-US" dirty="0">
                <a:solidFill>
                  <a:prstClr val="white"/>
                </a:solidFill>
              </a:rPr>
              <a:t>The Lord is my Helper – I will not fear man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endParaRPr lang="en-US" sz="1200" dirty="0">
              <a:solidFill>
                <a:prstClr val="white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r>
              <a:rPr lang="en-US" dirty="0">
                <a:solidFill>
                  <a:prstClr val="white"/>
                </a:solidFill>
              </a:rPr>
              <a:t>Remember your leaders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r>
              <a:rPr lang="en-US" dirty="0">
                <a:solidFill>
                  <a:prstClr val="white"/>
                </a:solidFill>
              </a:rPr>
              <a:t>Jesus Christ the same yesterday, today, &amp; forever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endParaRPr lang="en-US" sz="1200" dirty="0">
              <a:solidFill>
                <a:prstClr val="white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6"/>
              <a:tabLst/>
              <a:defRPr/>
            </a:pPr>
            <a:r>
              <a:rPr lang="en-US" u="sng" dirty="0">
                <a:solidFill>
                  <a:prstClr val="white"/>
                </a:solidFill>
              </a:rPr>
              <a:t>Do not</a:t>
            </a:r>
            <a:r>
              <a:rPr lang="en-US" dirty="0">
                <a:solidFill>
                  <a:prstClr val="white"/>
                </a:solidFill>
              </a:rPr>
              <a:t> go after diverse &amp; strange doctrines,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9.   Your </a:t>
            </a:r>
            <a:r>
              <a:rPr lang="en-US" u="sng" dirty="0">
                <a:solidFill>
                  <a:prstClr val="white"/>
                </a:solidFill>
                <a:latin typeface="Calibri" panose="020F0502020204030204"/>
              </a:rPr>
              <a:t>heart </a:t>
            </a: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be strengthened by </a:t>
            </a:r>
            <a:r>
              <a:rPr lang="en-US" u="sng" dirty="0">
                <a:solidFill>
                  <a:prstClr val="white"/>
                </a:solidFill>
                <a:latin typeface="Calibri" panose="020F0502020204030204"/>
              </a:rPr>
              <a:t>grace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10-13. Go with Jesus outside the camp / Jerusalem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>
              <a:solidFill>
                <a:prstClr val="white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14.  Heavenly city -Hebrews 12:18-24 &amp; Revelation 21-22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15"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 Praise &amp; thanks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15"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 Do good &amp; communicate – </a:t>
            </a:r>
            <a:r>
              <a:rPr lang="en-US" u="sng" dirty="0">
                <a:solidFill>
                  <a:prstClr val="white"/>
                </a:solidFill>
                <a:latin typeface="Calibri" panose="020F0502020204030204"/>
              </a:rPr>
              <a:t>do not forget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15"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 Obey leaders  - watch for your souls,  give account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15"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 panose="020F0502020204030204"/>
              </a:rPr>
              <a:t>Prayer requested and prayer given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Hebrews 13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Around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892447" y="650572"/>
            <a:ext cx="833473" cy="273263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Daily Verse: Hebrews 13:6 | SPIRIT 105.9">
            <a:extLst>
              <a:ext uri="{FF2B5EF4-FFF2-40B4-BE49-F238E27FC236}">
                <a16:creationId xmlns:a16="http://schemas.microsoft.com/office/drawing/2014/main" id="{45CFA497-DC59-57A8-1247-C6879CC20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640" y="1532633"/>
            <a:ext cx="2499359" cy="249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ebrews 13:8">
            <a:extLst>
              <a:ext uri="{FF2B5EF4-FFF2-40B4-BE49-F238E27FC236}">
                <a16:creationId xmlns:a16="http://schemas.microsoft.com/office/drawing/2014/main" id="{D7D8241C-679E-9132-B88E-6D5AAA1E8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98" y="1571884"/>
            <a:ext cx="2252662" cy="244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5089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20725</TotalTime>
  <Words>555</Words>
  <Application>Microsoft Office PowerPoint</Application>
  <PresentationFormat>Widescreen</PresentationFormat>
  <Paragraphs>132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Fellowship Church Sunday School  March-June 2023  Hebrews - Jesus Christ is Better   Today, Hebrews 13   Look Around    taught by:  Minister William (Bill)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371</cp:revision>
  <cp:lastPrinted>2023-06-04T12:07:26Z</cp:lastPrinted>
  <dcterms:created xsi:type="dcterms:W3CDTF">2021-12-26T22:17:50Z</dcterms:created>
  <dcterms:modified xsi:type="dcterms:W3CDTF">2023-06-04T12:08:43Z</dcterms:modified>
</cp:coreProperties>
</file>