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5" r:id="rId3"/>
    <p:sldId id="284" r:id="rId4"/>
    <p:sldId id="282" r:id="rId5"/>
    <p:sldId id="286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5"/>
            <p14:sldId id="284"/>
            <p14:sldId id="282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3/26/2023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3/26/2023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March-May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Hebrews - Jesus Christ is Better 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Today, Hebrews 4:1-16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The Believer’s Eternal Rest in Christ   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taught by:  Minister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lgerian" panose="04020705040A02060702" pitchFamily="82" charset="0"/>
              </a:rPr>
              <a:t>When does a Hebrew </a:t>
            </a:r>
            <a:br>
              <a:rPr lang="en-US" sz="4800" b="1" dirty="0">
                <a:latin typeface="Algerian" panose="04020705040A02060702" pitchFamily="82" charset="0"/>
              </a:rPr>
            </a:br>
            <a:br>
              <a:rPr lang="en-US" sz="48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or any person </a:t>
            </a:r>
            <a:br>
              <a:rPr lang="en-US" sz="4800" b="1" dirty="0">
                <a:latin typeface="Algerian" panose="04020705040A02060702" pitchFamily="82" charset="0"/>
              </a:rPr>
            </a:br>
            <a:br>
              <a:rPr lang="en-US" sz="48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enter into God’s Sabbath rest </a:t>
            </a:r>
            <a:br>
              <a:rPr lang="en-US" sz="4800" b="1" dirty="0">
                <a:latin typeface="Algerian" panose="04020705040A02060702" pitchFamily="82" charset="0"/>
              </a:rPr>
            </a:br>
            <a:br>
              <a:rPr lang="en-US" sz="48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in the New Testament?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EDFE0-7E58-A377-C5B7-BDFD7563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7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2890345" y="41096"/>
            <a:ext cx="546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Outline of  Hebrews, Jesus is </a:t>
            </a:r>
            <a:r>
              <a:rPr lang="en-US" sz="2400" b="1" dirty="0">
                <a:solidFill>
                  <a:schemeClr val="bg1"/>
                </a:solidFill>
              </a:rPr>
              <a:t>Better</a:t>
            </a:r>
            <a:r>
              <a:rPr lang="en-US" sz="2400" dirty="0">
                <a:solidFill>
                  <a:schemeClr val="bg1"/>
                </a:solidFill>
              </a:rPr>
              <a:t> (12x)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5248702" y="626012"/>
            <a:ext cx="5105285" cy="606319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400" b="1" u="sng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back </a:t>
            </a:r>
            <a:r>
              <a:rPr lang="en-US" sz="2400" dirty="0">
                <a:solidFill>
                  <a:schemeClr val="bg1"/>
                </a:solidFill>
              </a:rPr>
              <a:t>at the Old Testament  </a:t>
            </a:r>
            <a:r>
              <a:rPr lang="en-US" sz="2400" b="1" dirty="0">
                <a:solidFill>
                  <a:schemeClr val="bg1"/>
                </a:solidFill>
              </a:rPr>
              <a:t>1-11</a:t>
            </a:r>
          </a:p>
          <a:p>
            <a:r>
              <a:rPr lang="en-US" sz="2000" dirty="0">
                <a:solidFill>
                  <a:schemeClr val="bg1"/>
                </a:solidFill>
              </a:rPr>
              <a:t>1:1-3 Introduction (Jesus better in 9 ways)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(1) 1:1-3 </a:t>
            </a:r>
            <a:r>
              <a:rPr lang="en-US" sz="2000" b="1" dirty="0">
                <a:solidFill>
                  <a:schemeClr val="bg1"/>
                </a:solidFill>
              </a:rPr>
              <a:t>better</a:t>
            </a:r>
            <a:r>
              <a:rPr lang="en-US" sz="2000" dirty="0">
                <a:solidFill>
                  <a:schemeClr val="bg1"/>
                </a:solidFill>
              </a:rPr>
              <a:t> than the </a:t>
            </a:r>
            <a:r>
              <a:rPr lang="en-US" sz="2000" b="1" u="sng" dirty="0">
                <a:solidFill>
                  <a:schemeClr val="bg1"/>
                </a:solidFill>
              </a:rPr>
              <a:t>prophets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(2) 1:4-2:18</a:t>
            </a:r>
            <a:r>
              <a:rPr lang="en-US" sz="2000" b="1" dirty="0">
                <a:solidFill>
                  <a:schemeClr val="bg1"/>
                </a:solidFill>
              </a:rPr>
              <a:t> so much better </a:t>
            </a:r>
            <a:r>
              <a:rPr lang="en-US" sz="2000" dirty="0">
                <a:solidFill>
                  <a:schemeClr val="bg1"/>
                </a:solidFill>
              </a:rPr>
              <a:t>than the </a:t>
            </a:r>
            <a:r>
              <a:rPr lang="en-US" sz="2000" b="1" u="sng" dirty="0">
                <a:solidFill>
                  <a:schemeClr val="bg1"/>
                </a:solidFill>
              </a:rPr>
              <a:t>angels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(3) 3:1-17 </a:t>
            </a:r>
            <a:r>
              <a:rPr lang="en-US" sz="2000" b="1" dirty="0">
                <a:solidFill>
                  <a:schemeClr val="bg1"/>
                </a:solidFill>
              </a:rPr>
              <a:t>worthy of more glory </a:t>
            </a:r>
            <a:r>
              <a:rPr lang="en-US" sz="2000" dirty="0">
                <a:solidFill>
                  <a:schemeClr val="bg1"/>
                </a:solidFill>
              </a:rPr>
              <a:t>than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u="sng" dirty="0">
                <a:solidFill>
                  <a:schemeClr val="bg1"/>
                </a:solidFill>
              </a:rPr>
              <a:t>Moses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(4) 4:1-13 better </a:t>
            </a:r>
            <a:r>
              <a:rPr lang="en-US" sz="2000" b="1" dirty="0">
                <a:solidFill>
                  <a:schemeClr val="bg1"/>
                </a:solidFill>
                <a:highlight>
                  <a:srgbClr val="0000FF"/>
                </a:highlight>
              </a:rPr>
              <a:t>rest </a:t>
            </a: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than </a:t>
            </a:r>
            <a:r>
              <a:rPr lang="en-US" sz="2000" b="1" u="sng" dirty="0">
                <a:solidFill>
                  <a:schemeClr val="bg1"/>
                </a:solidFill>
                <a:highlight>
                  <a:srgbClr val="0000FF"/>
                </a:highlight>
              </a:rPr>
              <a:t>Joshua</a:t>
            </a:r>
          </a:p>
          <a:p>
            <a:r>
              <a:rPr lang="en-US" sz="2000" dirty="0">
                <a:solidFill>
                  <a:schemeClr val="bg1"/>
                </a:solidFill>
              </a:rPr>
              <a:t>(5) 4:14-8:5</a:t>
            </a:r>
            <a:r>
              <a:rPr lang="en-US" sz="2000" b="1" dirty="0">
                <a:solidFill>
                  <a:schemeClr val="bg1"/>
                </a:solidFill>
              </a:rPr>
              <a:t> greater </a:t>
            </a:r>
            <a:r>
              <a:rPr lang="en-US" sz="2000" dirty="0">
                <a:solidFill>
                  <a:schemeClr val="bg1"/>
                </a:solidFill>
              </a:rPr>
              <a:t>than the </a:t>
            </a:r>
            <a:r>
              <a:rPr lang="en-US" sz="2000" b="1" u="sng" dirty="0">
                <a:solidFill>
                  <a:schemeClr val="bg1"/>
                </a:solidFill>
              </a:rPr>
              <a:t>high priests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(6) 8:6-13 </a:t>
            </a:r>
            <a:r>
              <a:rPr lang="en-US" sz="2000" b="1" dirty="0">
                <a:solidFill>
                  <a:schemeClr val="bg1"/>
                </a:solidFill>
              </a:rPr>
              <a:t>better </a:t>
            </a:r>
            <a:r>
              <a:rPr lang="en-US" sz="2000" dirty="0">
                <a:solidFill>
                  <a:schemeClr val="bg1"/>
                </a:solidFill>
              </a:rPr>
              <a:t>than the old </a:t>
            </a:r>
            <a:r>
              <a:rPr lang="en-US" sz="2000" b="1" u="sng" dirty="0">
                <a:solidFill>
                  <a:schemeClr val="bg1"/>
                </a:solidFill>
              </a:rPr>
              <a:t>covenant</a:t>
            </a:r>
            <a:r>
              <a:rPr lang="en-US" sz="2000" b="1" dirty="0">
                <a:solidFill>
                  <a:schemeClr val="bg1"/>
                </a:solidFill>
              </a:rPr>
              <a:t>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(7) 9:1-11 </a:t>
            </a:r>
            <a:r>
              <a:rPr lang="en-US" sz="2000" b="1" dirty="0">
                <a:solidFill>
                  <a:schemeClr val="bg1"/>
                </a:solidFill>
              </a:rPr>
              <a:t>greater &amp; more perfect </a:t>
            </a:r>
            <a:r>
              <a:rPr lang="en-US" sz="2000" b="1" u="sng" dirty="0">
                <a:solidFill>
                  <a:schemeClr val="bg1"/>
                </a:solidFill>
              </a:rPr>
              <a:t>tabernacle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(8) 9:12-10:18 </a:t>
            </a:r>
            <a:r>
              <a:rPr lang="en-US" sz="2000" b="1" dirty="0">
                <a:solidFill>
                  <a:schemeClr val="bg1"/>
                </a:solidFill>
              </a:rPr>
              <a:t>better eternal </a:t>
            </a:r>
            <a:r>
              <a:rPr lang="en-US" sz="2000" b="1" u="sng" dirty="0">
                <a:solidFill>
                  <a:schemeClr val="bg1"/>
                </a:solidFill>
              </a:rPr>
              <a:t>sacrifice</a:t>
            </a:r>
          </a:p>
          <a:p>
            <a:r>
              <a:rPr lang="en-US" sz="2000" dirty="0">
                <a:solidFill>
                  <a:schemeClr val="bg1"/>
                </a:solidFill>
              </a:rPr>
              <a:t>(9) 10:19-11:40 </a:t>
            </a:r>
            <a:r>
              <a:rPr lang="en-US" sz="2000" b="1" dirty="0">
                <a:solidFill>
                  <a:schemeClr val="bg1"/>
                </a:solidFill>
              </a:rPr>
              <a:t>a better </a:t>
            </a:r>
            <a:r>
              <a:rPr lang="en-US" sz="2000" b="1" u="sng" dirty="0">
                <a:solidFill>
                  <a:schemeClr val="bg1"/>
                </a:solidFill>
              </a:rPr>
              <a:t>faith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		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forward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to Heaven</a:t>
            </a:r>
            <a:r>
              <a:rPr lang="en-US" sz="2400" b="1" dirty="0">
                <a:solidFill>
                  <a:schemeClr val="bg1"/>
                </a:solidFill>
              </a:rPr>
              <a:t>	      12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Father,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Jerusalem, unshakable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around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in the present</a:t>
            </a:r>
            <a:r>
              <a:rPr lang="en-US" sz="2400" b="1" dirty="0">
                <a:solidFill>
                  <a:schemeClr val="bg1"/>
                </a:solidFill>
              </a:rPr>
              <a:t>	      13</a:t>
            </a:r>
          </a:p>
          <a:p>
            <a:r>
              <a:rPr lang="en-US" sz="2000" dirty="0">
                <a:solidFill>
                  <a:schemeClr val="bg1"/>
                </a:solidFill>
              </a:rPr>
              <a:t>Brotherly love,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outside the camp, prayer &amp; grace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B98EE-242E-8BE6-BE60-A3FD16477E64}"/>
              </a:ext>
            </a:extLst>
          </p:cNvPr>
          <p:cNvSpPr txBox="1"/>
          <p:nvPr/>
        </p:nvSpPr>
        <p:spPr>
          <a:xfrm>
            <a:off x="149566" y="599327"/>
            <a:ext cx="4843838" cy="617092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2000" b="1" u="sng" dirty="0">
                <a:solidFill>
                  <a:schemeClr val="bg1"/>
                </a:solidFill>
              </a:rPr>
              <a:t>Introduction to Hebrews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1:1  God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at various times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in many ways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unto the fathers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prophets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1:2-3 in these last days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by [his]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appointed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heir of all things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by Jesus God made the worlds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being the brightness of glory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express image of God’s person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upholding all things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of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God’s power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when Jesus purged our sins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sat down on the right hand of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the Majesty on high //in heaven//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Note:  Use the same introduction for 9 ways Jesus is better, perfect, and all-sufficient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DDD82-D6C5-59EC-B5CD-F701C47399FE}"/>
              </a:ext>
            </a:extLst>
          </p:cNvPr>
          <p:cNvSpPr txBox="1"/>
          <p:nvPr/>
        </p:nvSpPr>
        <p:spPr>
          <a:xfrm>
            <a:off x="10612910" y="681632"/>
            <a:ext cx="1419250" cy="6032421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Warnings</a:t>
            </a:r>
          </a:p>
          <a:p>
            <a:pPr algn="ctr"/>
            <a:endParaRPr lang="en-US" dirty="0"/>
          </a:p>
          <a:p>
            <a:endParaRPr lang="en-US" sz="2000" dirty="0"/>
          </a:p>
          <a:p>
            <a:r>
              <a:rPr lang="en-US" sz="2000" dirty="0"/>
              <a:t>1.  Neglect</a:t>
            </a:r>
          </a:p>
          <a:p>
            <a:r>
              <a:rPr lang="en-US" sz="2000" dirty="0"/>
              <a:t>     (2:1-4)</a:t>
            </a:r>
          </a:p>
          <a:p>
            <a:endParaRPr lang="en-US" sz="2000" dirty="0"/>
          </a:p>
          <a:p>
            <a:r>
              <a:rPr lang="en-US" sz="2000" dirty="0"/>
              <a:t>2. Unbelief</a:t>
            </a:r>
          </a:p>
          <a:p>
            <a:r>
              <a:rPr lang="en-US" sz="2000" dirty="0"/>
              <a:t>    (3:7-4:11</a:t>
            </a:r>
            <a:r>
              <a:rPr lang="en-US" dirty="0"/>
              <a:t>)</a:t>
            </a:r>
          </a:p>
          <a:p>
            <a:endParaRPr lang="en-US" sz="2000" dirty="0"/>
          </a:p>
          <a:p>
            <a:r>
              <a:rPr lang="en-US" sz="2000" dirty="0"/>
              <a:t>3.  </a:t>
            </a:r>
          </a:p>
          <a:p>
            <a:r>
              <a:rPr lang="en-US" sz="2000" dirty="0"/>
              <a:t>    (6: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4.</a:t>
            </a:r>
          </a:p>
          <a:p>
            <a:r>
              <a:rPr lang="en-US" sz="2000" dirty="0"/>
              <a:t>   (10: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5.</a:t>
            </a:r>
          </a:p>
          <a:p>
            <a:r>
              <a:rPr lang="en-US" dirty="0"/>
              <a:t>  (12:</a:t>
            </a:r>
          </a:p>
        </p:txBody>
      </p:sp>
      <p:pic>
        <p:nvPicPr>
          <p:cNvPr id="1026" name="Picture 2" descr="Clip Art Skull And Crossbones - Cliparts.co">
            <a:extLst>
              <a:ext uri="{FF2B5EF4-FFF2-40B4-BE49-F238E27FC236}">
                <a16:creationId xmlns:a16="http://schemas.microsoft.com/office/drawing/2014/main" id="{26925B7E-1686-077A-03C4-65AAA0F32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515" y="779196"/>
            <a:ext cx="1246557" cy="83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FED2FD-F869-4266-B1E8-242A5A4CD56D}"/>
              </a:ext>
            </a:extLst>
          </p:cNvPr>
          <p:cNvSpPr txBox="1"/>
          <p:nvPr/>
        </p:nvSpPr>
        <p:spPr>
          <a:xfrm>
            <a:off x="10844716" y="624727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Warning</a:t>
            </a:r>
          </a:p>
        </p:txBody>
      </p:sp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09868" y="612899"/>
            <a:ext cx="5928222" cy="609397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Jesus’ New Testament Rest (eternal)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3:7-17  </a:t>
            </a: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PROBLEM</a:t>
            </a:r>
            <a:r>
              <a:rPr lang="en-US" sz="24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: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hardened hearts of unbelief as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Moses led the church in the wilderness; as recorded by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highlight>
                <a:srgbClr val="0000FF"/>
              </a:highlight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Luke in Acts 7:30-45 &amp; inspired to Paul in 1 Cor 10:1-13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            </a:t>
            </a:r>
            <a:r>
              <a:rPr lang="en-US" sz="2000" dirty="0">
                <a:highlight>
                  <a:srgbClr val="C0C0C0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Warning  3:7-8, 12-13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Keywords in Hebrews 3:6-4:16: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rest (12 of 12x),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Enter (8 of 9x), unbelief (4 of 4x), if (8 of 16x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conditional), today (4 of 6x), not, hear, harden, heart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Pronouns: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God-I/Me/My-11x, Believers-we/us/our-16x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Not believers-they/them/their-16x, ye/you/your-9x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4:1-11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New keyword </a:t>
            </a: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“let us” (1</a:t>
            </a:r>
            <a:r>
              <a:rPr lang="en-US" sz="2000" baseline="30000" dirty="0">
                <a:solidFill>
                  <a:schemeClr val="bg1"/>
                </a:solidFill>
                <a:highlight>
                  <a:srgbClr val="0000FF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 four of 12x)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              </a:t>
            </a:r>
            <a:r>
              <a:rPr lang="en-US" sz="2000" dirty="0">
                <a:highlight>
                  <a:srgbClr val="C0C0C0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Assurance:  4:9-10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4:12-16  </a:t>
            </a: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SOLUTION</a:t>
            </a:r>
            <a:r>
              <a:rPr lang="en-US" sz="24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: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(Scripture &amp; prayer)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4:12-13 The Word of God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4:14-16  our Great High Priest leads into 5:1-8:5 </a:t>
            </a:r>
            <a:endParaRPr lang="en-US" sz="105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290315" y="592229"/>
            <a:ext cx="5775823" cy="613090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</a:rPr>
              <a:t>Joshua’s Old Testament Rest (temporary)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Rest</a:t>
            </a:r>
            <a:r>
              <a:rPr lang="en-US" sz="2400" dirty="0">
                <a:solidFill>
                  <a:schemeClr val="bg1"/>
                </a:solidFill>
              </a:rPr>
              <a:t> in Psalm 95 is quoted 5x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     95:7-11 &gt; Hebrews 3:11, 3:15, 4:3, 4:5, 4:7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Rest </a:t>
            </a:r>
            <a:r>
              <a:rPr lang="en-US" sz="2400" dirty="0">
                <a:solidFill>
                  <a:schemeClr val="bg1"/>
                </a:solidFill>
              </a:rPr>
              <a:t>in Genesis 2:2 </a:t>
            </a:r>
            <a:r>
              <a:rPr lang="en-US" sz="2000" dirty="0">
                <a:solidFill>
                  <a:schemeClr val="bg1"/>
                </a:solidFill>
              </a:rPr>
              <a:t>is rest from the activity of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creation in 6-24 hour days, God rested on the 7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day.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Rest </a:t>
            </a:r>
            <a:r>
              <a:rPr lang="en-US" sz="2400" dirty="0">
                <a:solidFill>
                  <a:schemeClr val="bg1"/>
                </a:solidFill>
              </a:rPr>
              <a:t>in Exodus 20:11 </a:t>
            </a:r>
            <a:r>
              <a:rPr lang="en-US" sz="2000" dirty="0">
                <a:solidFill>
                  <a:schemeClr val="bg1"/>
                </a:solidFill>
              </a:rPr>
              <a:t>is the 4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of the 10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Commandments, a literal 24-hour day or Sabbath.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Rest </a:t>
            </a:r>
            <a:r>
              <a:rPr lang="en-US" sz="2400" dirty="0">
                <a:solidFill>
                  <a:schemeClr val="bg1"/>
                </a:solidFill>
              </a:rPr>
              <a:t>in Exodus 31:17a </a:t>
            </a:r>
            <a:r>
              <a:rPr lang="en-US" sz="2000" dirty="0">
                <a:solidFill>
                  <a:schemeClr val="bg1"/>
                </a:solidFill>
              </a:rPr>
              <a:t>is a sign between the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LORD and the children of Israel forever.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highlight>
                <a:srgbClr val="0000FF"/>
              </a:highlight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3:17b  on the 7</a:t>
            </a:r>
            <a:r>
              <a:rPr lang="en-US" sz="2000" baseline="30000" dirty="0">
                <a:solidFill>
                  <a:schemeClr val="bg1"/>
                </a:solidFill>
                <a:highlight>
                  <a:srgbClr val="0000FF"/>
                </a:highlight>
              </a:rPr>
              <a:t>th</a:t>
            </a: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 day He rested, and was refreshed.                   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Rest</a:t>
            </a:r>
            <a:r>
              <a:rPr lang="en-US" sz="2400" dirty="0">
                <a:solidFill>
                  <a:schemeClr val="bg1"/>
                </a:solidFill>
              </a:rPr>
              <a:t> by Joshua 22:4 </a:t>
            </a:r>
            <a:r>
              <a:rPr lang="en-US" sz="2000" dirty="0">
                <a:solidFill>
                  <a:schemeClr val="bg1"/>
                </a:solidFill>
              </a:rPr>
              <a:t>was temporary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Word of God:  </a:t>
            </a:r>
            <a:r>
              <a:rPr lang="en-US" sz="2000" dirty="0">
                <a:solidFill>
                  <a:schemeClr val="bg1"/>
                </a:solidFill>
              </a:rPr>
              <a:t>Psalm 138:2, Jeremiah 23:29,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John 12:48, 1 Corinthians 14:24, Ephesians 6:17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1 Thessalonians 5:23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24967"/>
            <a:ext cx="118564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Hebrews 4:1-16  The Believer’s Eternal Rest in Jesus (4:8)</a:t>
            </a:r>
            <a:endParaRPr lang="en-US" sz="2800" dirty="0"/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5693574" y="895137"/>
            <a:ext cx="983996" cy="397631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279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lgerian" panose="04020705040A02060702" pitchFamily="82" charset="0"/>
              </a:rPr>
              <a:t>When he/she hears and believes </a:t>
            </a:r>
            <a:br>
              <a:rPr lang="en-US" sz="48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(mixed with faith, Hebrews 4:2)</a:t>
            </a:r>
            <a:br>
              <a:rPr lang="en-US" sz="4800" b="1" dirty="0">
                <a:latin typeface="Algerian" panose="04020705040A02060702" pitchFamily="82" charset="0"/>
              </a:rPr>
            </a:br>
            <a:br>
              <a:rPr lang="en-US" sz="48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in their heart </a:t>
            </a:r>
            <a:br>
              <a:rPr lang="en-US" sz="4800" b="1" dirty="0">
                <a:latin typeface="Algerian" panose="04020705040A02060702" pitchFamily="82" charset="0"/>
              </a:rPr>
            </a:br>
            <a:br>
              <a:rPr lang="en-US" sz="48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that Jesus </a:t>
            </a:r>
            <a:r>
              <a:rPr lang="en-US" sz="4800" b="1" dirty="0" err="1">
                <a:latin typeface="Algerian" panose="04020705040A02060702" pitchFamily="82" charset="0"/>
              </a:rPr>
              <a:t>christ</a:t>
            </a:r>
            <a:r>
              <a:rPr lang="en-US" sz="4800" b="1" dirty="0">
                <a:latin typeface="Algerian" panose="04020705040A02060702" pitchFamily="82" charset="0"/>
              </a:rPr>
              <a:t> is the </a:t>
            </a:r>
            <a:br>
              <a:rPr lang="en-US" sz="4800" b="1" dirty="0">
                <a:latin typeface="Algerian" panose="04020705040A02060702" pitchFamily="82" charset="0"/>
              </a:rPr>
            </a:br>
            <a:br>
              <a:rPr lang="en-US" sz="48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son of </a:t>
            </a:r>
            <a:r>
              <a:rPr lang="en-US" sz="4800" b="1">
                <a:latin typeface="Algerian" panose="04020705040A02060702" pitchFamily="82" charset="0"/>
              </a:rPr>
              <a:t>god (born again)</a:t>
            </a:r>
            <a:endParaRPr lang="en-US" sz="4800" b="1" dirty="0">
              <a:latin typeface="Algerian" panose="04020705040A02060702" pitchFamily="8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EDFE0-7E58-A377-C5B7-BDFD7563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56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15228</TotalTime>
  <Words>684</Words>
  <Application>Microsoft Office PowerPoint</Application>
  <PresentationFormat>Widescreen</PresentationFormat>
  <Paragraphs>145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Office Theme</vt:lpstr>
      <vt:lpstr>Fellowship Church Sunday School  March-May 2023  Hebrews - Jesus Christ is Better   Today, Hebrews 4:1-16   The Believer’s Eternal Rest in Christ      taught by:  Minister Bill Heath</vt:lpstr>
      <vt:lpstr>When does a Hebrew   or any person   enter into God’s Sabbath rest   in the New Testament?  </vt:lpstr>
      <vt:lpstr>PowerPoint Presentation</vt:lpstr>
      <vt:lpstr>PowerPoint Presentation</vt:lpstr>
      <vt:lpstr>When he/she hears and believes  (mixed with faith, Hebrews 4:2)  in their heart   that Jesus christ is the   son of god (born again)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266</cp:revision>
  <cp:lastPrinted>2023-03-26T12:27:56Z</cp:lastPrinted>
  <dcterms:created xsi:type="dcterms:W3CDTF">2021-12-26T22:17:50Z</dcterms:created>
  <dcterms:modified xsi:type="dcterms:W3CDTF">2023-03-26T12:28:07Z</dcterms:modified>
</cp:coreProperties>
</file>