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7" r:id="rId3"/>
    <p:sldId id="284" r:id="rId4"/>
    <p:sldId id="291" r:id="rId5"/>
    <p:sldId id="282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87"/>
            <p14:sldId id="284"/>
            <p14:sldId id="29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5/6/2023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183-B498-C0E9-741A-0FCC95A2A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10AFC-1DB7-DBD0-14B6-ED9346063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A1AF6-D23C-111A-9581-95DE3364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C14A-ACC1-B2DA-8D89-BA830B9B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8C31B-C5F5-D373-1BEF-FA6C8B54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6776-1650-CFBE-C91C-0C2B30A8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B75F-1863-CA5A-D59C-D5822182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3DF79-1AB2-93EC-5817-27A5692B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09CD7-0967-7E4A-7BA1-C198A04F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57BE-FBC7-AE68-2051-626E266D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6EEF5-FD17-4B54-FC1C-B2FB59940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5E0CA-4D2F-0FAD-F270-48C791879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5F81-9DF9-5210-5839-752E3323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8F7C-9A9D-D6CB-AEDF-7C0E88CD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0003-522A-7D18-4E94-7101126D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4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74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2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0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0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2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8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B2C7-CE23-F507-FBCC-0A4DCAEF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80C7-06BD-8A6B-A9B1-E2A742EF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143B-FC89-E343-5D2D-A2508810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DE59-B6B9-7046-CE62-FCEF331E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14DF-D080-7D2F-08DD-5C997EC8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3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21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07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4FF6-6656-0B12-6443-92E6999E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AC24-35B2-293D-3DF5-B9551EFB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8E42-9FED-1EB7-F66B-B4C2B152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3A4-1A32-6758-9209-CFD5465B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5211-0F45-0B2E-914B-CFF8DEFB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0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C3F5-8368-9582-4981-AE86E7C0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F4BB-DF29-E824-EDDB-8D8486C2D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3A5BA-5EF0-20F9-382D-CC84F211D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3CB12-5AA3-39CF-189B-11D29157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B3367-00C2-C48A-7878-E12402C5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BF240-E47A-8878-F6BD-C2A2367B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3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678F-BD2B-1A2E-0DF1-E77BB8F0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7050E-89DE-C92F-E630-7CDD5E544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F9BA1-205A-9BFC-16F5-EE2EF431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79B8-CCB3-C76D-A6EF-1FAC08B4F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FC11F-3CB4-474C-B35F-4CB79E5FF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69E6E-EEE1-122F-7802-938877D6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61D43-D5DF-935F-981A-95818015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41A57-809C-CDB7-080C-00E78D62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0120-5D7D-A3CD-2FCA-DEB7D83D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01692-C5A7-54C1-2F33-555CABD0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9CD90-85B8-25A6-B8BA-951BA0B5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E8B4F-89FF-6C0D-FB9B-A7EB204D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0000F-725E-C836-45E1-2BBD7868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ECC13-CEE9-B8AF-4C06-0C6C41EE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B290B-379C-DDED-EB0B-1B760A5D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9863-B5DB-04AF-6442-00F87B73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ADBC-963A-C0C3-84CF-173E3884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40509-D472-0E62-80DD-6C87E1895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4AA3A-C4B2-5EAC-05A0-7C3740AB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8B003-BFF2-AB0B-D62A-1F9497D1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42D47-5759-9429-F35B-9AE235D5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9D55-5842-6D6C-1E12-07D2E25F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40CAF-59E7-CCE6-6550-576666BDD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A389-ED69-464C-982F-D4E8613A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AE59E-8F3E-2E0D-EED8-61971F20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2EF3-3A18-FCDB-177D-255F9CF5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DCCFB-7206-EDBB-262D-A8CEE0AB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4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C42A1-4379-E73D-6A3D-FA31F742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3437C-8AF8-4929-189D-9E36BFF8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98A8B-80E5-62C5-D36E-951A9E146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90DC0-BD95-0113-E898-8D2EB17B7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CB16-50CE-EBA9-EA36-F92D6E97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March-May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Today, Hebrews 9</a:t>
            </a:r>
            <a:br>
              <a:rPr lang="en-US" sz="40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Christ the Perfect Eternal Tabernacle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(access to God)  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Outline of  Hebrews, Jesus is </a:t>
            </a:r>
            <a:r>
              <a:rPr lang="en-US" sz="2400" b="1" dirty="0">
                <a:solidFill>
                  <a:schemeClr val="bg1"/>
                </a:solidFill>
              </a:rPr>
              <a:t>Better</a:t>
            </a:r>
            <a:r>
              <a:rPr lang="en-US" sz="2400" dirty="0">
                <a:solidFill>
                  <a:schemeClr val="bg1"/>
                </a:solidFill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" b="1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back </a:t>
            </a:r>
            <a:r>
              <a:rPr lang="en-US" sz="2400" dirty="0">
                <a:solidFill>
                  <a:schemeClr val="bg1"/>
                </a:solidFill>
              </a:rPr>
              <a:t>at the Old Testament  </a:t>
            </a:r>
            <a:r>
              <a:rPr lang="en-US" sz="2400" b="1" dirty="0">
                <a:solidFill>
                  <a:schemeClr val="bg1"/>
                </a:solidFill>
              </a:rPr>
              <a:t>1-11</a:t>
            </a:r>
          </a:p>
          <a:p>
            <a:r>
              <a:rPr lang="en-US" sz="2000" dirty="0">
                <a:solidFill>
                  <a:schemeClr val="bg1"/>
                </a:solidFill>
              </a:rPr>
              <a:t>1:1-3 Introduction (Jesus is better in 9 ways)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(1) 1:1-3  </a:t>
            </a:r>
            <a:r>
              <a:rPr lang="en-US" sz="2000" b="1" dirty="0">
                <a:solidFill>
                  <a:schemeClr val="bg1"/>
                </a:solidFill>
              </a:rPr>
              <a:t>better</a:t>
            </a:r>
            <a:r>
              <a:rPr lang="en-US" sz="2000" dirty="0">
                <a:solidFill>
                  <a:schemeClr val="bg1"/>
                </a:solidFill>
              </a:rPr>
              <a:t> than the </a:t>
            </a:r>
            <a:r>
              <a:rPr lang="en-US" sz="2000" b="1" u="sng" dirty="0">
                <a:solidFill>
                  <a:schemeClr val="bg1"/>
                </a:solidFill>
              </a:rPr>
              <a:t>prophets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(2) 1:4-2:18</a:t>
            </a:r>
            <a:r>
              <a:rPr lang="en-US" sz="2000" b="1" dirty="0">
                <a:solidFill>
                  <a:schemeClr val="bg1"/>
                </a:solidFill>
              </a:rPr>
              <a:t>  so much better </a:t>
            </a:r>
            <a:r>
              <a:rPr lang="en-US" sz="2000" dirty="0">
                <a:solidFill>
                  <a:schemeClr val="bg1"/>
                </a:solidFill>
              </a:rPr>
              <a:t>than the </a:t>
            </a:r>
            <a:r>
              <a:rPr lang="en-US" sz="2000" b="1" u="sng" dirty="0">
                <a:solidFill>
                  <a:schemeClr val="bg1"/>
                </a:solidFill>
              </a:rPr>
              <a:t>angels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(3) 3:1-17  </a:t>
            </a:r>
            <a:r>
              <a:rPr lang="en-US" sz="2000" b="1" dirty="0">
                <a:solidFill>
                  <a:schemeClr val="bg1"/>
                </a:solidFill>
              </a:rPr>
              <a:t>worthy of more glory </a:t>
            </a:r>
            <a:r>
              <a:rPr lang="en-US" sz="2000" dirty="0">
                <a:solidFill>
                  <a:schemeClr val="bg1"/>
                </a:solidFill>
              </a:rPr>
              <a:t>than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Moses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(4) 4:1-13 </a:t>
            </a:r>
            <a:r>
              <a:rPr lang="en-US" sz="2000" b="1" dirty="0">
                <a:solidFill>
                  <a:schemeClr val="bg1"/>
                </a:solidFill>
              </a:rPr>
              <a:t> better rest </a:t>
            </a:r>
            <a:r>
              <a:rPr lang="en-US" sz="2000" dirty="0">
                <a:solidFill>
                  <a:schemeClr val="bg1"/>
                </a:solidFill>
              </a:rPr>
              <a:t>than </a:t>
            </a:r>
            <a:r>
              <a:rPr lang="en-US" sz="2000" b="1" u="sng" dirty="0">
                <a:solidFill>
                  <a:schemeClr val="bg1"/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(</a:t>
            </a:r>
            <a:r>
              <a:rPr lang="en-US" sz="2000" dirty="0">
                <a:solidFill>
                  <a:schemeClr val="bg1"/>
                </a:solidFill>
              </a:rPr>
              <a:t>5) 4:14-7:28</a:t>
            </a:r>
            <a:r>
              <a:rPr lang="en-US" sz="2000" b="1" dirty="0">
                <a:solidFill>
                  <a:schemeClr val="bg1"/>
                </a:solidFill>
              </a:rPr>
              <a:t>  greatest </a:t>
            </a:r>
            <a:r>
              <a:rPr lang="en-US" sz="2000" dirty="0">
                <a:solidFill>
                  <a:schemeClr val="bg1"/>
                </a:solidFill>
              </a:rPr>
              <a:t>of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all </a:t>
            </a:r>
            <a:r>
              <a:rPr lang="en-US" sz="2000" b="1" u="sng" dirty="0">
                <a:solidFill>
                  <a:schemeClr val="bg1"/>
                </a:solidFill>
              </a:rPr>
              <a:t>priests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(6) </a:t>
            </a:r>
            <a:r>
              <a:rPr lang="en-US" sz="2000" dirty="0">
                <a:highlight>
                  <a:srgbClr val="FFFF00"/>
                </a:highlight>
              </a:rPr>
              <a:t>8:1-13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b="1" dirty="0">
                <a:solidFill>
                  <a:schemeClr val="bg1"/>
                </a:solidFill>
              </a:rPr>
              <a:t>better </a:t>
            </a:r>
            <a:r>
              <a:rPr lang="en-US" sz="2000" dirty="0">
                <a:solidFill>
                  <a:schemeClr val="bg1"/>
                </a:solidFill>
              </a:rPr>
              <a:t>than the old </a:t>
            </a:r>
            <a:r>
              <a:rPr lang="en-US" sz="2000" b="1" u="sng" dirty="0">
                <a:solidFill>
                  <a:schemeClr val="bg1"/>
                </a:solidFill>
              </a:rPr>
              <a:t>covenant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</a:p>
          <a:p>
            <a:r>
              <a:rPr lang="en-US" sz="2000" dirty="0">
                <a:highlight>
                  <a:srgbClr val="FFFF00"/>
                </a:highlight>
              </a:rPr>
              <a:t>(7) 9:1-28  </a:t>
            </a:r>
            <a:r>
              <a:rPr lang="en-US" sz="2000" b="1" dirty="0">
                <a:highlight>
                  <a:srgbClr val="FFFF00"/>
                </a:highlight>
              </a:rPr>
              <a:t>greater &amp; more perfect </a:t>
            </a:r>
            <a:r>
              <a:rPr lang="en-US" sz="2000" b="1" u="sng" dirty="0">
                <a:highlight>
                  <a:srgbClr val="FFFF00"/>
                </a:highlight>
              </a:rPr>
              <a:t>tabernacle</a:t>
            </a:r>
            <a:r>
              <a:rPr lang="en-US" sz="2000" b="1" dirty="0">
                <a:highlight>
                  <a:srgbClr val="FFFF00"/>
                </a:highlight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(8) </a:t>
            </a:r>
            <a:r>
              <a:rPr lang="en-US" sz="2000" dirty="0">
                <a:highlight>
                  <a:srgbClr val="FFFF00"/>
                </a:highlight>
              </a:rPr>
              <a:t>10:1-39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b="1" dirty="0">
                <a:solidFill>
                  <a:schemeClr val="bg1"/>
                </a:solidFill>
              </a:rPr>
              <a:t>better eternal </a:t>
            </a:r>
            <a:r>
              <a:rPr lang="en-US" sz="2000" b="1" u="sng" dirty="0">
                <a:solidFill>
                  <a:schemeClr val="bg1"/>
                </a:solidFill>
              </a:rPr>
              <a:t>sacrifice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(9) 11:1-40  better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faith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forward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to Heaven</a:t>
            </a:r>
            <a:r>
              <a:rPr lang="en-US" sz="2400" b="1" dirty="0">
                <a:solidFill>
                  <a:schemeClr val="bg1"/>
                </a:solidFill>
              </a:rPr>
              <a:t>	      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Father,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Jerusalem, unshakable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around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present</a:t>
            </a:r>
            <a:r>
              <a:rPr lang="en-US" sz="2400" b="1" dirty="0">
                <a:solidFill>
                  <a:schemeClr val="bg1"/>
                </a:solidFill>
              </a:rPr>
              <a:t>	      13</a:t>
            </a:r>
          </a:p>
          <a:p>
            <a:r>
              <a:rPr lang="en-US" sz="2000" dirty="0">
                <a:solidFill>
                  <a:schemeClr val="bg1"/>
                </a:solidFill>
              </a:rPr>
              <a:t>Brotherly love,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Introduction to Hebrews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express image of God’s person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 //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dunamis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 //in heaven//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Note:  Same introduction for nine ways Jesus is better, perfect, and all-sufficient.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10512"/>
            <a:ext cx="1419250" cy="6032421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 </a:t>
            </a:r>
            <a:r>
              <a:rPr lang="en-US" sz="2000" b="1" dirty="0"/>
              <a:t>Danger of</a:t>
            </a:r>
          </a:p>
          <a:p>
            <a:r>
              <a:rPr lang="en-US" sz="2000" b="1" dirty="0"/>
              <a:t>   Apostasy</a:t>
            </a:r>
          </a:p>
          <a:p>
            <a:endParaRPr lang="en-US" sz="2000" dirty="0"/>
          </a:p>
          <a:p>
            <a:r>
              <a:rPr lang="en-US" sz="2000" dirty="0"/>
              <a:t>1. Neglect</a:t>
            </a:r>
          </a:p>
          <a:p>
            <a:r>
              <a:rPr lang="en-US" sz="2000" dirty="0"/>
              <a:t>     (2:1-4)</a:t>
            </a:r>
          </a:p>
          <a:p>
            <a:endParaRPr lang="en-US" sz="1600" dirty="0"/>
          </a:p>
          <a:p>
            <a:r>
              <a:rPr lang="en-US" sz="2000" dirty="0"/>
              <a:t>2. Unbelief</a:t>
            </a:r>
          </a:p>
          <a:p>
            <a:r>
              <a:rPr lang="en-US" sz="2000" dirty="0"/>
              <a:t>   (3:7-4:11</a:t>
            </a:r>
            <a:r>
              <a:rPr lang="en-US" dirty="0"/>
              <a:t>)</a:t>
            </a:r>
          </a:p>
          <a:p>
            <a:endParaRPr lang="en-US" sz="2000" b="1" dirty="0"/>
          </a:p>
          <a:p>
            <a:r>
              <a:rPr lang="en-US" sz="2000" dirty="0"/>
              <a:t>3.  Dull of</a:t>
            </a:r>
          </a:p>
          <a:p>
            <a:r>
              <a:rPr lang="en-US" sz="2000" dirty="0"/>
              <a:t>    hearing</a:t>
            </a:r>
          </a:p>
          <a:p>
            <a:r>
              <a:rPr lang="en-US" sz="2000" dirty="0"/>
              <a:t> (5:11-6:12)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4.</a:t>
            </a:r>
          </a:p>
          <a:p>
            <a:r>
              <a:rPr lang="en-US" sz="2000" dirty="0"/>
              <a:t>   (10:26-39</a:t>
            </a:r>
          </a:p>
          <a:p>
            <a:endParaRPr lang="en-US" sz="20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5.</a:t>
            </a:r>
          </a:p>
          <a:p>
            <a:r>
              <a:rPr lang="en-US" dirty="0"/>
              <a:t>  (12: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Amasis MT Pro" panose="020B0604020202020204" pitchFamily="18" charset="0"/>
              </a:rPr>
              <a:t>Question for Hebrews 8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 With whom and when is the New Covenant? </a:t>
            </a:r>
            <a:r>
              <a:rPr lang="en-US" sz="2800" dirty="0">
                <a:latin typeface="Amasis MT Pro" panose="020B0604020202020204" pitchFamily="18" charset="0"/>
              </a:rPr>
              <a:t>(Jeremiah 31:31-34)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1. The Universal </a:t>
            </a:r>
            <a:r>
              <a:rPr lang="en-US" sz="2800" b="1" dirty="0">
                <a:latin typeface="Amasis MT Pro" panose="020B0604020202020204" pitchFamily="18" charset="0"/>
              </a:rPr>
              <a:t>Church </a:t>
            </a:r>
            <a:r>
              <a:rPr lang="en-US" sz="2800" dirty="0">
                <a:latin typeface="Amasis MT Pro" panose="020B0604020202020204" pitchFamily="18" charset="0"/>
              </a:rPr>
              <a:t>until Christ returns?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(present reign of Christ on earth until Revelation 21-22)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The Nation of </a:t>
            </a:r>
            <a:r>
              <a:rPr lang="en-US" sz="2800" b="1" dirty="0">
                <a:latin typeface="Amasis MT Pro" panose="020B0604020202020204" pitchFamily="18" charset="0"/>
              </a:rPr>
              <a:t>Israel </a:t>
            </a:r>
            <a:r>
              <a:rPr lang="en-US" sz="2800" dirty="0">
                <a:latin typeface="Amasis MT Pro" panose="020B0604020202020204" pitchFamily="18" charset="0"/>
              </a:rPr>
              <a:t>in the future?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(future 1000-year reign of Christ, Revelation 19-20)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Both the </a:t>
            </a:r>
            <a:r>
              <a:rPr lang="en-US" sz="2800" b="1" dirty="0">
                <a:latin typeface="Amasis MT Pro" panose="020B0604020202020204" pitchFamily="18" charset="0"/>
              </a:rPr>
              <a:t>Church and Israel</a:t>
            </a:r>
            <a:r>
              <a:rPr lang="en-US" sz="2800" dirty="0">
                <a:latin typeface="Amasis MT Pro" panose="020B0604020202020204" pitchFamily="18" charset="0"/>
              </a:rPr>
              <a:t>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4. never considered or unsure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Answer:  Choose one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7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05541" y="592229"/>
            <a:ext cx="6339864" cy="632326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New Testament (eternal)</a:t>
            </a:r>
          </a:p>
          <a:p>
            <a:pPr algn="ctr"/>
            <a:endParaRPr lang="en-US" sz="700" b="1" dirty="0">
              <a:solidFill>
                <a:schemeClr val="bg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9:1-14 Christ is the greater &amp; more perfect tabernacle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1,  first covenant had a worldly </a:t>
            </a:r>
            <a:r>
              <a:rPr lang="en-US" sz="2000" u="sng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sanctuary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2-5, censer has incense rising as prayers (Rev 8:3, 5)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6-10, reformation – to make the crooked straight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11-14,  purge conscience to serve  the living God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9:15-23 Christ’s death provides the better New Testament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15, mediates New Testament of eternal inheritance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16-17, the testator makes a will for after death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18-22, Moses law used blood frequently 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23, patterns = examples or ensamples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9:24-28 Christ ‘s bloody sacrifice was once for us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24, figures = made w/hands, parables reveal the true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25-28, Christ present (24), past (26), future (28)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Key words:  blood-12x, tabernacle-6x,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testament-6x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first-6x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, Christ-4x,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second-3x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, conscience-2x,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testator-2x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Hebrews 10 – Jesus is a better eternal sacrifice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79220" y="592229"/>
            <a:ext cx="5486918" cy="11996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</a:rPr>
              <a:t>Old Testament (temporary)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Exodus 25:40  </a:t>
            </a:r>
            <a:r>
              <a:rPr lang="en-US" dirty="0">
                <a:solidFill>
                  <a:schemeClr val="bg1"/>
                </a:solidFill>
              </a:rPr>
              <a:t>And look that thou make [them] after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their </a:t>
            </a:r>
            <a:r>
              <a:rPr lang="en-US" b="1" dirty="0">
                <a:solidFill>
                  <a:schemeClr val="bg1"/>
                </a:solidFill>
              </a:rPr>
              <a:t>pattern</a:t>
            </a:r>
            <a:r>
              <a:rPr lang="en-US" dirty="0">
                <a:solidFill>
                  <a:schemeClr val="bg1"/>
                </a:solidFill>
              </a:rPr>
              <a:t>, which was showed thee in the mount.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Hebrews 9:1-28   Christ the Perfect Eternal Tabernacle (access to God)</a:t>
            </a:r>
            <a:endParaRPr lang="en-US" sz="28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5953407" y="671617"/>
            <a:ext cx="983996" cy="397631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menorah">
            <a:extLst>
              <a:ext uri="{FF2B5EF4-FFF2-40B4-BE49-F238E27FC236}">
                <a16:creationId xmlns:a16="http://schemas.microsoft.com/office/drawing/2014/main" id="{B777D4A1-05BD-3DFB-D00C-34ED739DE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059" y="1965280"/>
            <a:ext cx="2170695" cy="234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Tabernacle_table_of_showbread_tb_n030301">
            <a:extLst>
              <a:ext uri="{FF2B5EF4-FFF2-40B4-BE49-F238E27FC236}">
                <a16:creationId xmlns:a16="http://schemas.microsoft.com/office/drawing/2014/main" id="{CE4B6730-A9E3-DC0E-B675-5B5580FC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580" y="1976755"/>
            <a:ext cx="2628880" cy="198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abernacle_altar_of_incense2_tb_n030301">
            <a:extLst>
              <a:ext uri="{FF2B5EF4-FFF2-40B4-BE49-F238E27FC236}">
                <a16:creationId xmlns:a16="http://schemas.microsoft.com/office/drawing/2014/main" id="{73C53AB3-A62B-3C4B-77B6-994E019BE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702" y="4612640"/>
            <a:ext cx="2512708" cy="1875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25 September 2016 - Protection Truths in the Ark of the Covenant (Part ...">
            <a:extLst>
              <a:ext uri="{FF2B5EF4-FFF2-40B4-BE49-F238E27FC236}">
                <a16:creationId xmlns:a16="http://schemas.microsoft.com/office/drawing/2014/main" id="{7711BFFF-B379-2694-4D49-2F3B84E8C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140" y="4602480"/>
            <a:ext cx="2708556" cy="187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lden Censer stock photo | iStock">
            <a:extLst>
              <a:ext uri="{FF2B5EF4-FFF2-40B4-BE49-F238E27FC236}">
                <a16:creationId xmlns:a16="http://schemas.microsoft.com/office/drawing/2014/main" id="{6524E469-FFFA-12C2-C1DF-1CED46909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193" y="4248715"/>
            <a:ext cx="497893" cy="67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468779E-51B2-CBEF-5389-D6F217DC3782}"/>
              </a:ext>
            </a:extLst>
          </p:cNvPr>
          <p:cNvSpPr txBox="1"/>
          <p:nvPr/>
        </p:nvSpPr>
        <p:spPr>
          <a:xfrm>
            <a:off x="8392176" y="1960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F5BEED-2359-E332-D4B0-F852E579793A}"/>
              </a:ext>
            </a:extLst>
          </p:cNvPr>
          <p:cNvSpPr txBox="1"/>
          <p:nvPr/>
        </p:nvSpPr>
        <p:spPr>
          <a:xfrm>
            <a:off x="8729939" y="46077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9C93B1-4D3D-6CAE-32DE-F13421D7DD66}"/>
              </a:ext>
            </a:extLst>
          </p:cNvPr>
          <p:cNvSpPr txBox="1"/>
          <p:nvPr/>
        </p:nvSpPr>
        <p:spPr>
          <a:xfrm>
            <a:off x="11755010" y="19707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032" name="Picture 8" descr="See related image detail">
            <a:extLst>
              <a:ext uri="{FF2B5EF4-FFF2-40B4-BE49-F238E27FC236}">
                <a16:creationId xmlns:a16="http://schemas.microsoft.com/office/drawing/2014/main" id="{F60ABAB4-9638-BD74-BBB3-DC0BC0D65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057" y="5326697"/>
            <a:ext cx="474081" cy="144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6F47A7E-8542-9E90-B90E-1DCB2A24F613}"/>
              </a:ext>
            </a:extLst>
          </p:cNvPr>
          <p:cNvSpPr txBox="1"/>
          <p:nvPr/>
        </p:nvSpPr>
        <p:spPr>
          <a:xfrm>
            <a:off x="9270878" y="6493390"/>
            <a:ext cx="238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Manna, Aaron’s rod, 2 tablets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3D6214-33EC-9070-4CDF-B751194D2453}"/>
              </a:ext>
            </a:extLst>
          </p:cNvPr>
          <p:cNvSpPr txBox="1"/>
          <p:nvPr/>
        </p:nvSpPr>
        <p:spPr>
          <a:xfrm>
            <a:off x="10881360" y="4247226"/>
            <a:ext cx="71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Censer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B7BFDE-898E-6B6C-F248-58B857D3BB83}"/>
              </a:ext>
            </a:extLst>
          </p:cNvPr>
          <p:cNvSpPr txBox="1"/>
          <p:nvPr/>
        </p:nvSpPr>
        <p:spPr>
          <a:xfrm>
            <a:off x="6579220" y="6502082"/>
            <a:ext cx="2691658" cy="31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Tabernacle–msg on Wed, Apr 26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A45621-CEDB-81B6-FF01-2C59E05153D0}"/>
              </a:ext>
            </a:extLst>
          </p:cNvPr>
          <p:cNvSpPr txBox="1"/>
          <p:nvPr/>
        </p:nvSpPr>
        <p:spPr>
          <a:xfrm>
            <a:off x="9317660" y="4226560"/>
            <a:ext cx="1541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MOST HOLY PLACE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63B24C-1940-1252-50E9-6345CD9C1162}"/>
              </a:ext>
            </a:extLst>
          </p:cNvPr>
          <p:cNvSpPr txBox="1"/>
          <p:nvPr/>
        </p:nvSpPr>
        <p:spPr>
          <a:xfrm>
            <a:off x="8775079" y="1962209"/>
            <a:ext cx="623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1-3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Holy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Place</a:t>
            </a:r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19631</TotalTime>
  <Words>672</Words>
  <Application>Microsoft Office PowerPoint</Application>
  <PresentationFormat>Widescreen</PresentationFormat>
  <Paragraphs>126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Amasis MT Pro</vt:lpstr>
      <vt:lpstr>Arial</vt:lpstr>
      <vt:lpstr>Calibri</vt:lpstr>
      <vt:lpstr>Calibri Light</vt:lpstr>
      <vt:lpstr>Office Theme</vt:lpstr>
      <vt:lpstr>1_Office Theme</vt:lpstr>
      <vt:lpstr>Fellowship Church Sunday School  March-May 2023  Hebrews - Jesus Christ is Better   Today, Hebrews 9   Christ the Perfect Eternal Tabernacle (access to God)      taught by:  Pastor Bill Heath</vt:lpstr>
      <vt:lpstr>PowerPoint Presentation</vt:lpstr>
      <vt:lpstr>Question for Hebrews 8   With whom and when is the New Covenant? (Jeremiah 31:31-34)  1. The Universal Church until Christ returns? (present reign of Christ on earth until Revelation 21-22)  or 2. The Nation of Israel in the future?   (future 1000-year reign of Christ, Revelation 19-20) or 3. Both the Church and Israel?   or 4. never considered or unsure  Answer:  Choose one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340</cp:revision>
  <cp:lastPrinted>2023-05-07T02:13:03Z</cp:lastPrinted>
  <dcterms:created xsi:type="dcterms:W3CDTF">2021-12-26T22:17:50Z</dcterms:created>
  <dcterms:modified xsi:type="dcterms:W3CDTF">2023-05-07T02:23:41Z</dcterms:modified>
</cp:coreProperties>
</file>