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87" r:id="rId3"/>
    <p:sldId id="290" r:id="rId4"/>
    <p:sldId id="289" r:id="rId5"/>
    <p:sldId id="291" r:id="rId6"/>
    <p:sldId id="293" r:id="rId7"/>
    <p:sldId id="294" r:id="rId8"/>
    <p:sldId id="296" r:id="rId9"/>
    <p:sldId id="295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87"/>
            <p14:sldId id="290"/>
            <p14:sldId id="289"/>
            <p14:sldId id="291"/>
            <p14:sldId id="293"/>
            <p14:sldId id="294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6/10/2023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183-B498-C0E9-741A-0FCC95A2A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10AFC-1DB7-DBD0-14B6-ED9346063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1AF6-D23C-111A-9581-95DE3364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C14A-ACC1-B2DA-8D89-BA830B9B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8C31B-C5F5-D373-1BEF-FA6C8B5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6776-1650-CFBE-C91C-0C2B30A8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B75F-1863-CA5A-D59C-D5822182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DF79-1AB2-93EC-5817-27A5692B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09CD7-0967-7E4A-7BA1-C198A04F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57BE-FBC7-AE68-2051-626E266D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6EEF5-FD17-4B54-FC1C-B2FB59940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5E0CA-4D2F-0FAD-F270-48C79187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5F81-9DF9-5210-5839-752E332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8F7C-9A9D-D6CB-AEDF-7C0E88CD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0003-522A-7D18-4E94-7101126D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7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0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2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B2C7-CE23-F507-FBCC-0A4DCAEF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80C7-06BD-8A6B-A9B1-E2A742EF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143B-FC89-E343-5D2D-A2508810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DE59-B6B9-7046-CE62-FCEF331E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14DF-D080-7D2F-08DD-5C997EC8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3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21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7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4FF6-6656-0B12-6443-92E6999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AC24-35B2-293D-3DF5-B9551EFB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8E42-9FED-1EB7-F66B-B4C2B152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3A4-1A32-6758-9209-CFD5465B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5211-0F45-0B2E-914B-CFF8DEF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C3F5-8368-9582-4981-AE86E7C0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F4BB-DF29-E824-EDDB-8D8486C2D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3A5BA-5EF0-20F9-382D-CC84F211D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3CB12-5AA3-39CF-189B-11D29157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B3367-00C2-C48A-7878-E12402C5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F240-E47A-8878-F6BD-C2A2367B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678F-BD2B-1A2E-0DF1-E77BB8F0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7050E-89DE-C92F-E630-7CDD5E54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9BA1-205A-9BFC-16F5-EE2EF43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79B8-CCB3-C76D-A6EF-1FAC08B4F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FC11F-3CB4-474C-B35F-4CB79E5F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69E6E-EEE1-122F-7802-938877D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61D43-D5DF-935F-981A-95818015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41A57-809C-CDB7-080C-00E78D62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0120-5D7D-A3CD-2FCA-DEB7D83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01692-C5A7-54C1-2F33-555CABD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9CD90-85B8-25A6-B8BA-951BA0B5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E8B4F-89FF-6C0D-FB9B-A7EB204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0000F-725E-C836-45E1-2BBD7868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ECC13-CEE9-B8AF-4C06-0C6C41EE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B290B-379C-DDED-EB0B-1B760A5D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9863-B5DB-04AF-6442-00F87B7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DBC-963A-C0C3-84CF-173E3884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0509-D472-0E62-80DD-6C87E1895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AA3A-C4B2-5EAC-05A0-7C3740AB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8B003-BFF2-AB0B-D62A-1F9497D1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42D47-5759-9429-F35B-9AE235D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9D55-5842-6D6C-1E12-07D2E25F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40CAF-59E7-CCE6-6550-576666BDD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A389-ED69-464C-982F-D4E8613A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AE59E-8F3E-2E0D-EED8-61971F2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2EF3-3A18-FCDB-177D-255F9CF5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DCCFB-7206-EDBB-262D-A8CEE0A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C42A1-4379-E73D-6A3D-FA31F742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3437C-8AF8-4929-189D-9E36BFF8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98A8B-80E5-62C5-D36E-951A9E146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90DC0-BD95-0113-E898-8D2EB17B7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CB16-50CE-EBA9-EA36-F92D6E97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423024"/>
            <a:ext cx="8284464" cy="60387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March-June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Today, Hebrews Review</a:t>
            </a:r>
            <a:br>
              <a:rPr lang="en-US" sz="40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(Apostasy &amp; Questions)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William (Bill) Heath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(1 Peter 4:10-11)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Outline of  Hebrews, Jesus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back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		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1:1-3 Introduction (Jesus is better in 9 ways)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1:1-3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 the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prophets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(2) 1:4-2:18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much better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the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angels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3:1-17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worthy of more glory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(4) 4:1-13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better rest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Joshua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(5) 4:14-7:28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greatest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priests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(6) 8:1-13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the old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covenant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(7) 9:1-28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greater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perfect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tabernacle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(8) 10:1-39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eternal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sacrifice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(9) 11:1-40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up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	      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Heavenly Father chastises his children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Heavenly Jerusalem, unshakable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around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        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Brotherly love,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Introduction to Hebrews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000080"/>
              </a:highlight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Note:  Same introduction for nine ways Jesus is better, perfect, and all-sufficient.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10512"/>
            <a:ext cx="1419250" cy="6093976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Danger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Apostasy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Neglect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(2:1-4)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Unbelief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(3:7-4:11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Dull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hearing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(5:11-6:12)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Draw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(10:26-39)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Refuse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(12:12-29)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26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Neglect (2:1-4),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nbelief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(3:7-4:11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hearing (5:11-6:12),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back (10:26-39), Refuse God (12:12-29), verses 303/72=23%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 Is Paul speaking to the Hebrew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</a:t>
            </a:r>
            <a:r>
              <a:rPr lang="en-US" sz="2800" b="1" dirty="0">
                <a:latin typeface="Amasis MT Pro" panose="020B0604020202020204" pitchFamily="18" charset="0"/>
              </a:rPr>
              <a:t>unbelievers </a:t>
            </a:r>
            <a:r>
              <a:rPr lang="en-US" sz="2800" dirty="0">
                <a:latin typeface="Amasis MT Pro" panose="020B0604020202020204" pitchFamily="18" charset="0"/>
              </a:rPr>
              <a:t>in danger of apostasy?  YES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</a:t>
            </a:r>
            <a:r>
              <a:rPr lang="en-US" sz="2800" b="1" dirty="0">
                <a:latin typeface="Amasis MT Pro" panose="020B0604020202020204" pitchFamily="18" charset="0"/>
              </a:rPr>
              <a:t>believers</a:t>
            </a:r>
            <a:r>
              <a:rPr lang="en-US" sz="2800" dirty="0">
                <a:latin typeface="Amasis MT Pro" panose="020B0604020202020204" pitchFamily="18" charset="0"/>
              </a:rPr>
              <a:t> not growing in Christ (carnal)?  NO / acceptable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</a:t>
            </a:r>
            <a:r>
              <a:rPr lang="en-US" sz="2800" b="1" dirty="0">
                <a:latin typeface="Amasis MT Pro" panose="020B0604020202020204" pitchFamily="18" charset="0"/>
              </a:rPr>
              <a:t>believers</a:t>
            </a:r>
            <a:r>
              <a:rPr lang="en-US" sz="2800" dirty="0">
                <a:latin typeface="Amasis MT Pro" panose="020B0604020202020204" pitchFamily="18" charset="0"/>
              </a:rPr>
              <a:t> growing in Christ?  NO / can be divisive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</a:t>
            </a:r>
            <a:r>
              <a:rPr lang="en-US" sz="2800" b="1" dirty="0">
                <a:latin typeface="Amasis MT Pro" panose="020B0604020202020204" pitchFamily="18" charset="0"/>
              </a:rPr>
              <a:t>believers</a:t>
            </a:r>
            <a:r>
              <a:rPr lang="en-US" sz="2800" dirty="0">
                <a:latin typeface="Amasis MT Pro" panose="020B0604020202020204" pitchFamily="18" charset="0"/>
              </a:rPr>
              <a:t> who lose their salvation?  NO / can be divisive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Apostasy defined:   departing from the Apostles’ doctrine (Acts 2:42). 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Apostates today are </a:t>
            </a:r>
            <a:r>
              <a:rPr lang="en-US" sz="2800" dirty="0" err="1">
                <a:latin typeface="Amasis MT Pro" panose="020B0604020202020204" pitchFamily="18" charset="0"/>
              </a:rPr>
              <a:t>exvangelicals</a:t>
            </a:r>
            <a:r>
              <a:rPr lang="en-US" sz="2800" dirty="0">
                <a:latin typeface="Amasis MT Pro" panose="020B0604020202020204" pitchFamily="18" charset="0"/>
              </a:rPr>
              <a:t> or deconstructionists or free-thinkers.</a:t>
            </a:r>
            <a:endParaRPr lang="en-US" sz="2800" b="1" dirty="0">
              <a:latin typeface="Amasis MT Pro" panose="020B060402020202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25862" y="500789"/>
            <a:ext cx="11898360" cy="59093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Neglect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2:1-4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&gt;Unbelief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3:7-4:11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&gt;Dull of hearing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5:11-6:12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/7-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, 9-11 &gt;Draw back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10:26-38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12:1-2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 Believer’s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patient race of faith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12:3-11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 Believer’s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suffering for Christ (3-4) and chastisement (5-11)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12:12-15a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Believer’s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recovery from chastisement </a:t>
            </a:r>
            <a:r>
              <a:rPr lang="en-US" sz="2400" dirty="0">
                <a:highlight>
                  <a:srgbClr val="FFFF00"/>
                </a:highlight>
                <a:latin typeface="Calibri" panose="020F0502020204030204"/>
              </a:rPr>
              <a:t>for the apostate’s witness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12:15b-17   </a:t>
            </a:r>
            <a:r>
              <a:rPr lang="en-US" sz="2400" dirty="0">
                <a:highlight>
                  <a:srgbClr val="FFFF00"/>
                </a:highlight>
                <a:latin typeface="Calibri" panose="020F0502020204030204"/>
              </a:rPr>
              <a:t>The apostate fails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of the grace of God – no place for repentance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12:18-24   Mount Sinai </a:t>
            </a:r>
            <a:r>
              <a:rPr lang="en-US" sz="2400" dirty="0">
                <a:highlight>
                  <a:srgbClr val="FFFF00"/>
                </a:highlight>
                <a:latin typeface="Calibri" panose="020F0502020204030204"/>
              </a:rPr>
              <a:t>(for the apostate)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or Mount Zion (for the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believer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12:25-27a   </a:t>
            </a:r>
            <a:r>
              <a:rPr lang="en-US" sz="2400" dirty="0">
                <a:highlight>
                  <a:srgbClr val="FFFF00"/>
                </a:highlight>
                <a:latin typeface="Calibri" panose="020F0502020204030204"/>
              </a:rPr>
              <a:t>Apostates refuse God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, turn away from God, can be shaken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12:27b-29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Believers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cannot be shaken</a:t>
            </a:r>
            <a:endParaRPr lang="en-US" sz="14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59574-4CD3-4A56-8C7E-A4671EBF73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in Danger of Apostasy (72 of 303 verses or 23.7% 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0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25862" y="498253"/>
            <a:ext cx="6009502" cy="61709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58 AD from Corinth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		       </a:t>
            </a:r>
            <a:r>
              <a:rPr lang="en-US" sz="2400" b="1" u="sng" dirty="0">
                <a:solidFill>
                  <a:schemeClr val="bg1"/>
                </a:solidFill>
                <a:latin typeface="Calibri" panose="020F0502020204030204"/>
              </a:rPr>
              <a:t>ROMANS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Introduction:	gift - established	1:1-17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Order-Doctrine: 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Sin			1:18-3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	    Salvation		4-5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	    Sanctification	6-8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	    Sovereignty		9-11</a:t>
            </a:r>
          </a:p>
          <a:p>
            <a:pPr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Key verse:				12:1-2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Order-Application:   Service		12-16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We‘re </a:t>
            </a:r>
            <a:r>
              <a:rPr lang="en-US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</a:t>
            </a:r>
            <a:r>
              <a:rPr kumimoji="0" lang="en-US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ervants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to:  12-God, saints (26 gifts), everyone (8 gifts)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13-government, neighbors, and right</a:t>
            </a:r>
            <a:r>
              <a:rPr lang="en-US" dirty="0" err="1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eousness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14-weaker saints,  15-gentiles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and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prayer, and  16-fellowship.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Ending:  Amen 3x			16:17-27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The grace of our Lord Jesus Christ be with you.  Amen.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The grace of our Lord Jesus Christ be with you all.  Amen.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To God only wise, be glory through Jesus Christ forever.  Amen.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Body:  Hebrews in Jerusalem &amp; everywhere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1:16, 9:1-5,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15:29-33, 16:7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59574-4CD3-4A56-8C7E-A4671EBF73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Parallels Between Romans and Hebrews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13C21C-B416-F2A4-DC8E-03B74E1C0FA9}"/>
              </a:ext>
            </a:extLst>
          </p:cNvPr>
          <p:cNvSpPr txBox="1"/>
          <p:nvPr/>
        </p:nvSpPr>
        <p:spPr>
          <a:xfrm>
            <a:off x="6238240" y="504091"/>
            <a:ext cx="5888858" cy="61555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 AD from Rome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Introduction:	(look back) prophets 	1:1-3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Order-Doctrine:  angels		1:4-2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		     Moses/Joshua	3-4:13   	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     priests		4:14-7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covenant/t</a:t>
            </a:r>
            <a:r>
              <a:rPr lang="en-US" sz="2400" dirty="0" err="1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abernacle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/s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acrifice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8/9/10	</a:t>
            </a:r>
            <a:endParaRPr lang="en-US" sz="24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	     faith			11</a:t>
            </a:r>
          </a:p>
          <a:p>
            <a:pPr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Key verse:				12:1-2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Order-Application:   (look up)	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		           (look around)	13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Ending:  Amen  2x		            	13:18-25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Make you perfect in every good work to do His will, working in you that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which is well pleasing in His sight, through Jesus Christ; to whom [be] glory forever and ever.  Amen.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Grace [be] with you all.  Amen.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Body:  Hebrews in Jerusalem &amp; everywhere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Persecution:  11:1-40, 12:3-4, 13:1-3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742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 on the Epistle 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the Hebrews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book of the Bible 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desire to study next? 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sz="2800" b="1" dirty="0">
              <a:latin typeface="Amasis MT Pro" panose="020B060402020202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4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are there no prophets today? 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Limited to the Apostles and </a:t>
            </a:r>
            <a:r>
              <a:rPr lang="en-US" sz="2800" u="sng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their time,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faded away after 1 generation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latin typeface="Amasis MT Pro" panose="020B0604020202020204" pitchFamily="18" charset="0"/>
              </a:rPr>
              <a:t>1.  Hebrews 1:1-3  Jesus’ words are how God speaks to us today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 2 Peter 2:1 were false prophets, shall be false teachers among you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 1 John 4:1 Try the spirits, many false prophets  Romans 15:30 Jesus/H.S.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 Revelation 1-3,19:10  Jesus is the spirit of prophecy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5.  2 Thessalonians 2:1-12  First, great falling away (apostates), then …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6.  Matthew 24:11  many false prophets shall arise, and deceive many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7.  1 Corinthians 13:8-12  complete (Scripture) or done away (gifts),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               2 Corinthians 3:18  changed from glory to glory      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Conclusion:  Scripture (4:12-13), Jesus Christ (4:14-16), and the Holy Spirit (10:15-25), by faith (11:1-40), are sufficient.                                         </a:t>
            </a:r>
            <a:endParaRPr lang="en-US" sz="2800" b="1" dirty="0">
              <a:latin typeface="Amasis MT Pro" panose="020B060402020202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4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Timeline AD	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Paul’s writings (14 epistles over 17 years)</a:t>
            </a:r>
            <a:b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 </a:t>
            </a:r>
            <a:r>
              <a:rPr lang="en-US" sz="27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J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esus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crucified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34	Saul saved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45-47	1</a:t>
            </a:r>
            <a:r>
              <a:rPr kumimoji="0" lang="en-US" sz="2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mission trip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	Acts 15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51-54	2</a:t>
            </a:r>
            <a:r>
              <a:rPr kumimoji="0" lang="en-US" sz="27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Mission trip:	51	Galatians	</a:t>
            </a:r>
            <a:r>
              <a:rPr lang="en-US" sz="2700" b="1" dirty="0">
                <a:latin typeface="+mn-lt"/>
              </a:rPr>
              <a:t>52-53	1-2 Thessalonians</a:t>
            </a:r>
            <a:br>
              <a:rPr lang="en-US" sz="2700" b="1" dirty="0">
                <a:latin typeface="+mn-lt"/>
              </a:rPr>
            </a:br>
            <a:r>
              <a:rPr lang="en-US" sz="2700" b="1" dirty="0">
                <a:latin typeface="+mn-lt"/>
              </a:rPr>
              <a:t>54-58	3</a:t>
            </a:r>
            <a:r>
              <a:rPr lang="en-US" sz="2700" b="1" baseline="30000" dirty="0">
                <a:latin typeface="+mn-lt"/>
              </a:rPr>
              <a:t>rd</a:t>
            </a:r>
            <a:r>
              <a:rPr lang="en-US" sz="2700" b="1" dirty="0">
                <a:latin typeface="+mn-lt"/>
              </a:rPr>
              <a:t> Mission trip:	57	1-2 Corinthians	58	Romans</a:t>
            </a:r>
            <a:br>
              <a:rPr lang="en-US" sz="2700" b="1" dirty="0">
                <a:latin typeface="+mn-lt"/>
              </a:rPr>
            </a:br>
            <a:r>
              <a:rPr lang="en-US" sz="2700" b="1" dirty="0">
                <a:latin typeface="+mn-lt"/>
              </a:rPr>
              <a:t>61-63	Paul in prison in Rome:	Ephesians, Philippians, Colossians, Philemon</a:t>
            </a:r>
            <a:br>
              <a:rPr lang="en-US" sz="2700" b="1" dirty="0">
                <a:latin typeface="+mn-lt"/>
              </a:rPr>
            </a:br>
            <a:r>
              <a:rPr lang="en-US" sz="2700" b="1" dirty="0">
                <a:latin typeface="+mn-lt"/>
              </a:rPr>
              <a:t>65	Hebrews</a:t>
            </a:r>
            <a:br>
              <a:rPr lang="en-US" sz="2700" b="1" dirty="0">
                <a:latin typeface="+mn-lt"/>
              </a:rPr>
            </a:br>
            <a:r>
              <a:rPr lang="en-US" sz="2700" b="1" dirty="0">
                <a:latin typeface="+mn-lt"/>
              </a:rPr>
              <a:t>67	1 Timothy	Titus </a:t>
            </a:r>
            <a:br>
              <a:rPr lang="en-US" sz="2700" b="1" dirty="0">
                <a:latin typeface="+mn-lt"/>
              </a:rPr>
            </a:br>
            <a:r>
              <a:rPr lang="en-US" sz="2700" b="1" dirty="0">
                <a:latin typeface="+mn-lt"/>
              </a:rPr>
              <a:t>68	2 Timothy</a:t>
            </a: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70	Temple/Jerusalem destroyed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98	1-2-3 John, Revelation</a:t>
            </a:r>
            <a:br>
              <a:rPr lang="en-US" sz="2800" dirty="0">
                <a:latin typeface="Amasis MT Pro" panose="020B0604020202020204" pitchFamily="18" charset="0"/>
              </a:rPr>
            </a:br>
            <a:endParaRPr lang="en-US" sz="2800" b="1" dirty="0">
              <a:latin typeface="Amasis MT Pro" panose="020B060402020202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1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21508</TotalTime>
  <Words>1200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Amasis MT Pro</vt:lpstr>
      <vt:lpstr>Arial</vt:lpstr>
      <vt:lpstr>Calibri</vt:lpstr>
      <vt:lpstr>Calibri Light</vt:lpstr>
      <vt:lpstr>Office Theme</vt:lpstr>
      <vt:lpstr>1_Office Theme</vt:lpstr>
      <vt:lpstr>Fellowship Church Sunday School  March-June 2023  Hebrews - Jesus Christ is Better   Today, Hebrews Review  (Apostasy &amp; Questions)   William (Bill) Heath (1 Peter 4:10-11)</vt:lpstr>
      <vt:lpstr>PowerPoint Presentation</vt:lpstr>
      <vt:lpstr>Neglect (2:1-4), Unbelief (3:7-4:11), Dull of hearing (5:11-6:12),  Draw back (10:26-39), Refuse God (12:12-29), verses 303/72=23%    Is Paul speaking to the Hebrew  1. unbelievers in danger of apostasy?  YES  or 2. believers not growing in Christ (carnal)?  NO / acceptable or 3. believers growing in Christ?  NO / can be divisive or 4. believers who lose their salvation?  NO / can be divisive  Apostasy defined:   departing from the Apostles’ doctrine (Acts 2:42).    Apostates today are exvangelicals or deconstructionists or free-thinkers.</vt:lpstr>
      <vt:lpstr>PowerPoint Presentation</vt:lpstr>
      <vt:lpstr>PowerPoint Presentation</vt:lpstr>
      <vt:lpstr>Questions on the Epistle  to the Hebrews   Which book of the Bible  do you desire to study next?   </vt:lpstr>
      <vt:lpstr>Why are there no prophets today?    Limited to the Apostles and their time, faded away after 1 generation  1.  Hebrews 1:1-3  Jesus’ words are how God speaks to us today 2.  2 Peter 2:1 were false prophets, shall be false teachers among you 3.  1 John 4:1 Try the spirits, many false prophets  Romans 15:30 Jesus/H.S. 4.  Revelation 1-3,19:10  Jesus is the spirit of prophecy 5.  2 Thessalonians 2:1-12  First, great falling away (apostates), then … 6.  Matthew 24:11  many false prophets shall arise, and deceive many 7.  1 Corinthians 13:8-12  complete (Scripture) or done away (gifts),                 2 Corinthians 3:18  changed from glory to glory        Conclusion:  Scripture (4:12-13), Jesus Christ (4:14-16), and the Holy Spirit (10:15-25), by faith (11:1-40), are sufficient.                                         </vt:lpstr>
      <vt:lpstr> Timeline AD  Paul’s writings (14 epistles over 17 years)  33  Jesus crucified  34 Saul saved 45-47 1st mission trip 49 Acts 15 51-54 2nd Mission trip: 51 Galatians 52-53 1-2 Thessalonians 54-58 3rd Mission trip: 57 1-2 Corinthians 58 Romans 61-63 Paul in prison in Rome: Ephesians, Philippians, Colossians, Philemon 65 Hebrews 67 1 Timothy Titus  68 2 Timothy 70 Temple/Jerusalem destroyed  98 1-2-3 John, Revelation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409</cp:revision>
  <cp:lastPrinted>2023-06-11T00:56:13Z</cp:lastPrinted>
  <dcterms:created xsi:type="dcterms:W3CDTF">2021-12-26T22:17:50Z</dcterms:created>
  <dcterms:modified xsi:type="dcterms:W3CDTF">2023-06-11T01:00:53Z</dcterms:modified>
</cp:coreProperties>
</file>