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7" r:id="rId2"/>
    <p:sldId id="298" r:id="rId3"/>
    <p:sldId id="302" r:id="rId4"/>
    <p:sldId id="300" r:id="rId5"/>
    <p:sldId id="301" r:id="rId6"/>
    <p:sldId id="294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C31A0CB8-C572-4861-A8E2-CAB6D608477E}"/>
    <pc:docChg chg="undo custSel mod addSld delSld modSld sldOrd">
      <pc:chgData name="Bill Heath" userId="e5502471a9019beb" providerId="LiveId" clId="{C31A0CB8-C572-4861-A8E2-CAB6D608477E}" dt="2021-01-02T16:46:18.088" v="6316" actId="20577"/>
      <pc:docMkLst>
        <pc:docMk/>
      </pc:docMkLst>
      <pc:sldChg chg="addSp delSp modSp mod">
        <pc:chgData name="Bill Heath" userId="e5502471a9019beb" providerId="LiveId" clId="{C31A0CB8-C572-4861-A8E2-CAB6D608477E}" dt="2021-01-02T02:38:11.689" v="4467" actId="1076"/>
        <pc:sldMkLst>
          <pc:docMk/>
          <pc:sldMk cId="4216252256" sldId="271"/>
        </pc:sldMkLst>
        <pc:spChg chg="add mod">
          <ac:chgData name="Bill Heath" userId="e5502471a9019beb" providerId="LiveId" clId="{C31A0CB8-C572-4861-A8E2-CAB6D608477E}" dt="2021-01-01T01:11:15.068" v="2859" actId="1076"/>
          <ac:spMkLst>
            <pc:docMk/>
            <pc:sldMk cId="4216252256" sldId="271"/>
            <ac:spMk id="4" creationId="{A7F4F343-EA4A-4378-B88F-E31E4ABA66EB}"/>
          </ac:spMkLst>
        </pc:spChg>
        <pc:spChg chg="add mod">
          <ac:chgData name="Bill Heath" userId="e5502471a9019beb" providerId="LiveId" clId="{C31A0CB8-C572-4861-A8E2-CAB6D608477E}" dt="2021-01-02T02:38:11.689" v="4467" actId="1076"/>
          <ac:spMkLst>
            <pc:docMk/>
            <pc:sldMk cId="4216252256" sldId="271"/>
            <ac:spMk id="8" creationId="{A7790697-9A25-4E75-BC7C-E59BE04AA485}"/>
          </ac:spMkLst>
        </pc:spChg>
        <pc:spChg chg="add mod">
          <ac:chgData name="Bill Heath" userId="e5502471a9019beb" providerId="LiveId" clId="{C31A0CB8-C572-4861-A8E2-CAB6D608477E}" dt="2021-01-02T02:38:04.325" v="4466" actId="1076"/>
          <ac:spMkLst>
            <pc:docMk/>
            <pc:sldMk cId="4216252256" sldId="271"/>
            <ac:spMk id="9" creationId="{02EC81F7-9491-4AAC-8D7E-7A44750293FE}"/>
          </ac:spMkLst>
        </pc:spChg>
        <pc:picChg chg="add del mod">
          <ac:chgData name="Bill Heath" userId="e5502471a9019beb" providerId="LiveId" clId="{C31A0CB8-C572-4861-A8E2-CAB6D608477E}" dt="2021-01-01T00:04:12.587" v="2668" actId="478"/>
          <ac:picMkLst>
            <pc:docMk/>
            <pc:sldMk cId="4216252256" sldId="271"/>
            <ac:picMk id="3" creationId="{61A7AB65-E91F-4573-B799-0390016EC24F}"/>
          </ac:picMkLst>
        </pc:picChg>
        <pc:picChg chg="del">
          <ac:chgData name="Bill Heath" userId="e5502471a9019beb" providerId="LiveId" clId="{C31A0CB8-C572-4861-A8E2-CAB6D608477E}" dt="2020-12-31T23:09:52.672" v="2245" actId="478"/>
          <ac:picMkLst>
            <pc:docMk/>
            <pc:sldMk cId="4216252256" sldId="271"/>
            <ac:picMk id="4098" creationId="{B3636AB0-F6A5-4365-B5B9-EAC390E2274E}"/>
          </ac:picMkLst>
        </pc:picChg>
        <pc:picChg chg="add mod">
          <ac:chgData name="Bill Heath" userId="e5502471a9019beb" providerId="LiveId" clId="{C31A0CB8-C572-4861-A8E2-CAB6D608477E}" dt="2021-01-02T02:37:50.312" v="4463" actId="1076"/>
          <ac:picMkLst>
            <pc:docMk/>
            <pc:sldMk cId="4216252256" sldId="271"/>
            <ac:picMk id="6146" creationId="{B2B935E4-AB34-4A4F-A989-46AD4F563CB4}"/>
          </ac:picMkLst>
        </pc:picChg>
        <pc:picChg chg="add mod">
          <ac:chgData name="Bill Heath" userId="e5502471a9019beb" providerId="LiveId" clId="{C31A0CB8-C572-4861-A8E2-CAB6D608477E}" dt="2021-01-02T02:37:58.117" v="4465" actId="1076"/>
          <ac:picMkLst>
            <pc:docMk/>
            <pc:sldMk cId="4216252256" sldId="271"/>
            <ac:picMk id="6148" creationId="{AA88DD65-A1A3-47A7-9964-7C1693BB5F8F}"/>
          </ac:picMkLst>
        </pc:picChg>
        <pc:picChg chg="add mod">
          <ac:chgData name="Bill Heath" userId="e5502471a9019beb" providerId="LiveId" clId="{C31A0CB8-C572-4861-A8E2-CAB6D608477E}" dt="2021-01-01T01:11:06.270" v="2858" actId="1076"/>
          <ac:picMkLst>
            <pc:docMk/>
            <pc:sldMk cId="4216252256" sldId="271"/>
            <ac:picMk id="6150" creationId="{5B36C123-A95A-4EB4-B954-AA1C5A156D9B}"/>
          </ac:picMkLst>
        </pc:picChg>
      </pc:sldChg>
      <pc:sldChg chg="addSp delSp modSp mod ord">
        <pc:chgData name="Bill Heath" userId="e5502471a9019beb" providerId="LiveId" clId="{C31A0CB8-C572-4861-A8E2-CAB6D608477E}" dt="2021-01-01T00:45:28.162" v="2787" actId="14100"/>
        <pc:sldMkLst>
          <pc:docMk/>
          <pc:sldMk cId="540117292" sldId="272"/>
        </pc:sldMkLst>
        <pc:spChg chg="add del mod">
          <ac:chgData name="Bill Heath" userId="e5502471a9019beb" providerId="LiveId" clId="{C31A0CB8-C572-4861-A8E2-CAB6D608477E}" dt="2020-12-31T23:30:24.037" v="2408" actId="478"/>
          <ac:spMkLst>
            <pc:docMk/>
            <pc:sldMk cId="540117292" sldId="272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0:44:57.737" v="2759" actId="1076"/>
          <ac:spMkLst>
            <pc:docMk/>
            <pc:sldMk cId="540117292" sldId="272"/>
            <ac:spMk id="4" creationId="{AFFB8B8D-B69C-4E4E-80A6-F53B31969DC8}"/>
          </ac:spMkLst>
        </pc:spChg>
        <pc:picChg chg="add del mod">
          <ac:chgData name="Bill Heath" userId="e5502471a9019beb" providerId="LiveId" clId="{C31A0CB8-C572-4861-A8E2-CAB6D608477E}" dt="2021-01-01T00:16:17.067" v="2696" actId="478"/>
          <ac:picMkLst>
            <pc:docMk/>
            <pc:sldMk cId="540117292" sldId="272"/>
            <ac:picMk id="3" creationId="{FC1AB751-DCCB-4442-9693-4802B8637550}"/>
          </ac:picMkLst>
        </pc:picChg>
        <pc:picChg chg="add del mod">
          <ac:chgData name="Bill Heath" userId="e5502471a9019beb" providerId="LiveId" clId="{C31A0CB8-C572-4861-A8E2-CAB6D608477E}" dt="2021-01-01T00:44:15.767" v="2751" actId="478"/>
          <ac:picMkLst>
            <pc:docMk/>
            <pc:sldMk cId="540117292" sldId="272"/>
            <ac:picMk id="1026" creationId="{5D519896-DE7C-41AB-B8A3-225F893407A6}"/>
          </ac:picMkLst>
        </pc:picChg>
        <pc:picChg chg="add mod">
          <ac:chgData name="Bill Heath" userId="e5502471a9019beb" providerId="LiveId" clId="{C31A0CB8-C572-4861-A8E2-CAB6D608477E}" dt="2021-01-01T00:45:28.162" v="2787" actId="14100"/>
          <ac:picMkLst>
            <pc:docMk/>
            <pc:sldMk cId="540117292" sldId="272"/>
            <ac:picMk id="1028" creationId="{DECCCCDF-02B9-485C-8CCD-CF9D979D33EA}"/>
          </ac:picMkLst>
        </pc:picChg>
        <pc:picChg chg="add mod">
          <ac:chgData name="Bill Heath" userId="e5502471a9019beb" providerId="LiveId" clId="{C31A0CB8-C572-4861-A8E2-CAB6D608477E}" dt="2021-01-01T00:45:22.143" v="2786" actId="14100"/>
          <ac:picMkLst>
            <pc:docMk/>
            <pc:sldMk cId="540117292" sldId="272"/>
            <ac:picMk id="1030" creationId="{0408227C-045D-4EF1-B8ED-9F51FFCB9C8C}"/>
          </ac:picMkLst>
        </pc:picChg>
        <pc:picChg chg="add mod">
          <ac:chgData name="Bill Heath" userId="e5502471a9019beb" providerId="LiveId" clId="{C31A0CB8-C572-4861-A8E2-CAB6D608477E}" dt="2021-01-01T00:45:16.436" v="2785" actId="1036"/>
          <ac:picMkLst>
            <pc:docMk/>
            <pc:sldMk cId="540117292" sldId="272"/>
            <ac:picMk id="1032" creationId="{55A76DAA-A9DF-4EDE-80A9-D7CA374AAC95}"/>
          </ac:picMkLst>
        </pc:picChg>
        <pc:picChg chg="del mod">
          <ac:chgData name="Bill Heath" userId="e5502471a9019beb" providerId="LiveId" clId="{C31A0CB8-C572-4861-A8E2-CAB6D608477E}" dt="2020-12-31T23:30:07.711" v="2405" actId="478"/>
          <ac:picMkLst>
            <pc:docMk/>
            <pc:sldMk cId="540117292" sldId="272"/>
            <ac:picMk id="2050" creationId="{0258C4D8-40AE-4614-88B0-091AAC7C2DAC}"/>
          </ac:picMkLst>
        </pc:picChg>
        <pc:picChg chg="del mod">
          <ac:chgData name="Bill Heath" userId="e5502471a9019beb" providerId="LiveId" clId="{C31A0CB8-C572-4861-A8E2-CAB6D608477E}" dt="2020-12-31T23:09:15.818" v="2243" actId="21"/>
          <ac:picMkLst>
            <pc:docMk/>
            <pc:sldMk cId="540117292" sldId="272"/>
            <ac:picMk id="2052" creationId="{89FAFFB5-5102-484A-A91A-A4D83DD209BF}"/>
          </ac:picMkLst>
        </pc:picChg>
      </pc:sldChg>
      <pc:sldChg chg="addSp delSp modSp mod">
        <pc:chgData name="Bill Heath" userId="e5502471a9019beb" providerId="LiveId" clId="{C31A0CB8-C572-4861-A8E2-CAB6D608477E}" dt="2021-01-01T01:10:38.763" v="2855" actId="1076"/>
        <pc:sldMkLst>
          <pc:docMk/>
          <pc:sldMk cId="3114375520" sldId="273"/>
        </pc:sldMkLst>
        <pc:spChg chg="add mod">
          <ac:chgData name="Bill Heath" userId="e5502471a9019beb" providerId="LiveId" clId="{C31A0CB8-C572-4861-A8E2-CAB6D608477E}" dt="2021-01-01T01:09:56.146" v="2829" actId="1076"/>
          <ac:spMkLst>
            <pc:docMk/>
            <pc:sldMk cId="3114375520" sldId="273"/>
            <ac:spMk id="4" creationId="{DB8711B7-06E8-4068-AC21-AAC1CADAB6FA}"/>
          </ac:spMkLst>
        </pc:spChg>
        <pc:spChg chg="add mod">
          <ac:chgData name="Bill Heath" userId="e5502471a9019beb" providerId="LiveId" clId="{C31A0CB8-C572-4861-A8E2-CAB6D608477E}" dt="2021-01-01T01:10:33.422" v="2854" actId="1076"/>
          <ac:spMkLst>
            <pc:docMk/>
            <pc:sldMk cId="3114375520" sldId="273"/>
            <ac:spMk id="6" creationId="{CD76260B-F240-47D2-8B74-AD9B684FB010}"/>
          </ac:spMkLst>
        </pc:spChg>
        <pc:spChg chg="add mod">
          <ac:chgData name="Bill Heath" userId="e5502471a9019beb" providerId="LiveId" clId="{C31A0CB8-C572-4861-A8E2-CAB6D608477E}" dt="2021-01-01T01:10:38.763" v="2855" actId="1076"/>
          <ac:spMkLst>
            <pc:docMk/>
            <pc:sldMk cId="3114375520" sldId="273"/>
            <ac:spMk id="7" creationId="{F055F495-C434-4DC8-A755-4736EAADD265}"/>
          </ac:spMkLst>
        </pc:spChg>
        <pc:picChg chg="del">
          <ac:chgData name="Bill Heath" userId="e5502471a9019beb" providerId="LiveId" clId="{C31A0CB8-C572-4861-A8E2-CAB6D608477E}" dt="2020-12-31T23:11:09.171" v="2256" actId="21"/>
          <ac:picMkLst>
            <pc:docMk/>
            <pc:sldMk cId="3114375520" sldId="273"/>
            <ac:picMk id="3074" creationId="{5EBF3D04-9E45-45FD-80F6-28D13602C3E6}"/>
          </ac:picMkLst>
        </pc:picChg>
        <pc:picChg chg="mod">
          <ac:chgData name="Bill Heath" userId="e5502471a9019beb" providerId="LiveId" clId="{C31A0CB8-C572-4861-A8E2-CAB6D608477E}" dt="2021-01-01T01:09:44.712" v="2828" actId="1076"/>
          <ac:picMkLst>
            <pc:docMk/>
            <pc:sldMk cId="3114375520" sldId="273"/>
            <ac:picMk id="3076" creationId="{73F5733B-A4C0-4937-A456-3E003965BA9E}"/>
          </ac:picMkLst>
        </pc:picChg>
        <pc:picChg chg="add del">
          <ac:chgData name="Bill Heath" userId="e5502471a9019beb" providerId="LiveId" clId="{C31A0CB8-C572-4861-A8E2-CAB6D608477E}" dt="2020-12-31T23:25:52.900" v="2394" actId="21"/>
          <ac:picMkLst>
            <pc:docMk/>
            <pc:sldMk cId="3114375520" sldId="273"/>
            <ac:picMk id="4098" creationId="{82535C9D-6F72-4B01-9775-BC747C3AFB9B}"/>
          </ac:picMkLst>
        </pc:picChg>
      </pc:sldChg>
      <pc:sldChg chg="addSp delSp modSp mod">
        <pc:chgData name="Bill Heath" userId="e5502471a9019beb" providerId="LiveId" clId="{C31A0CB8-C572-4861-A8E2-CAB6D608477E}" dt="2021-01-02T02:35:19.736" v="4452" actId="1076"/>
        <pc:sldMkLst>
          <pc:docMk/>
          <pc:sldMk cId="1083779060" sldId="275"/>
        </pc:sldMkLst>
        <pc:spChg chg="add del mod">
          <ac:chgData name="Bill Heath" userId="e5502471a9019beb" providerId="LiveId" clId="{C31A0CB8-C572-4861-A8E2-CAB6D608477E}" dt="2020-12-31T23:22:46.339" v="2384" actId="478"/>
          <ac:spMkLst>
            <pc:docMk/>
            <pc:sldMk cId="1083779060" sldId="275"/>
            <ac:spMk id="3" creationId="{2DCD33F9-2E68-4156-94AC-F60E62A07752}"/>
          </ac:spMkLst>
        </pc:spChg>
        <pc:spChg chg="del">
          <ac:chgData name="Bill Heath" userId="e5502471a9019beb" providerId="LiveId" clId="{C31A0CB8-C572-4861-A8E2-CAB6D608477E}" dt="2020-12-31T23:22:39.891" v="2383" actId="478"/>
          <ac:spMkLst>
            <pc:docMk/>
            <pc:sldMk cId="1083779060" sldId="275"/>
            <ac:spMk id="5" creationId="{1D7FEA47-7606-4B12-8AA7-53C3F0660AC2}"/>
          </ac:spMkLst>
        </pc:spChg>
        <pc:spChg chg="add mod">
          <ac:chgData name="Bill Heath" userId="e5502471a9019beb" providerId="LiveId" clId="{C31A0CB8-C572-4861-A8E2-CAB6D608477E}" dt="2021-01-01T00:52:59.640" v="2799" actId="1076"/>
          <ac:spMkLst>
            <pc:docMk/>
            <pc:sldMk cId="1083779060" sldId="275"/>
            <ac:spMk id="6" creationId="{1936AA18-A425-4DB0-A077-2629B4B2F7F1}"/>
          </ac:spMkLst>
        </pc:spChg>
        <pc:spChg chg="add mod">
          <ac:chgData name="Bill Heath" userId="e5502471a9019beb" providerId="LiveId" clId="{C31A0CB8-C572-4861-A8E2-CAB6D608477E}" dt="2021-01-02T02:35:19.736" v="4452" actId="1076"/>
          <ac:spMkLst>
            <pc:docMk/>
            <pc:sldMk cId="1083779060" sldId="275"/>
            <ac:spMk id="12" creationId="{774A2013-9768-4D88-9BF7-0080233D8D19}"/>
          </ac:spMkLst>
        </pc:spChg>
        <pc:spChg chg="add mod">
          <ac:chgData name="Bill Heath" userId="e5502471a9019beb" providerId="LiveId" clId="{C31A0CB8-C572-4861-A8E2-CAB6D608477E}" dt="2021-01-02T02:34:57.040" v="4449" actId="1076"/>
          <ac:spMkLst>
            <pc:docMk/>
            <pc:sldMk cId="1083779060" sldId="275"/>
            <ac:spMk id="13" creationId="{BA07F5CA-E72E-4DB1-B22C-5A746CC18BF1}"/>
          </ac:spMkLst>
        </pc:spChg>
        <pc:spChg chg="add mod">
          <ac:chgData name="Bill Heath" userId="e5502471a9019beb" providerId="LiveId" clId="{C31A0CB8-C572-4861-A8E2-CAB6D608477E}" dt="2021-01-02T02:35:02.013" v="4450" actId="1076"/>
          <ac:spMkLst>
            <pc:docMk/>
            <pc:sldMk cId="1083779060" sldId="275"/>
            <ac:spMk id="14" creationId="{9443065E-4BFF-47D6-853F-4C6D9AD78543}"/>
          </ac:spMkLst>
        </pc:spChg>
        <pc:spChg chg="add mod">
          <ac:chgData name="Bill Heath" userId="e5502471a9019beb" providerId="LiveId" clId="{C31A0CB8-C572-4861-A8E2-CAB6D608477E}" dt="2021-01-02T02:35:10.953" v="4451" actId="1076"/>
          <ac:spMkLst>
            <pc:docMk/>
            <pc:sldMk cId="1083779060" sldId="275"/>
            <ac:spMk id="15" creationId="{773908B8-A9CE-41F6-95CE-F2F64457AE7C}"/>
          </ac:spMkLst>
        </pc:spChg>
        <pc:picChg chg="add del mod">
          <ac:chgData name="Bill Heath" userId="e5502471a9019beb" providerId="LiveId" clId="{C31A0CB8-C572-4861-A8E2-CAB6D608477E}" dt="2020-12-31T23:24:08.840" v="2392" actId="478"/>
          <ac:picMkLst>
            <pc:docMk/>
            <pc:sldMk cId="1083779060" sldId="275"/>
            <ac:picMk id="4" creationId="{C871598D-8E66-4F38-94D0-32B4091FDB2F}"/>
          </ac:picMkLst>
        </pc:picChg>
        <pc:picChg chg="add mod modCrop">
          <ac:chgData name="Bill Heath" userId="e5502471a9019beb" providerId="LiveId" clId="{C31A0CB8-C572-4861-A8E2-CAB6D608477E}" dt="2021-01-01T00:52:27.750" v="2794" actId="1076"/>
          <ac:picMkLst>
            <pc:docMk/>
            <pc:sldMk cId="1083779060" sldId="275"/>
            <ac:picMk id="7" creationId="{675E6B5F-33FF-4123-8EAF-8DED49A17EAC}"/>
          </ac:picMkLst>
        </pc:picChg>
        <pc:picChg chg="add del mod modCrop">
          <ac:chgData name="Bill Heath" userId="e5502471a9019beb" providerId="LiveId" clId="{C31A0CB8-C572-4861-A8E2-CAB6D608477E}" dt="2021-01-01T00:09:49.220" v="2692" actId="478"/>
          <ac:picMkLst>
            <pc:docMk/>
            <pc:sldMk cId="1083779060" sldId="275"/>
            <ac:picMk id="8" creationId="{C9EE95E4-7D18-49C0-90D0-D2DE9E408C83}"/>
          </ac:picMkLst>
        </pc:picChg>
        <pc:picChg chg="del">
          <ac:chgData name="Bill Heath" userId="e5502471a9019beb" providerId="LiveId" clId="{C31A0CB8-C572-4861-A8E2-CAB6D608477E}" dt="2020-12-31T23:13:36.046" v="2278" actId="478"/>
          <ac:picMkLst>
            <pc:docMk/>
            <pc:sldMk cId="1083779060" sldId="275"/>
            <ac:picMk id="1028" creationId="{50FE9C72-A259-4FD0-BBF1-236B82703DDD}"/>
          </ac:picMkLst>
        </pc:picChg>
        <pc:picChg chg="del">
          <ac:chgData name="Bill Heath" userId="e5502471a9019beb" providerId="LiveId" clId="{C31A0CB8-C572-4861-A8E2-CAB6D608477E}" dt="2020-12-31T23:13:37.174" v="2279" actId="478"/>
          <ac:picMkLst>
            <pc:docMk/>
            <pc:sldMk cId="1083779060" sldId="275"/>
            <ac:picMk id="1030" creationId="{9AABA7B3-427E-45A1-BA6F-2362F89E7AB2}"/>
          </ac:picMkLst>
        </pc:picChg>
        <pc:picChg chg="add del mod">
          <ac:chgData name="Bill Heath" userId="e5502471a9019beb" providerId="LiveId" clId="{C31A0CB8-C572-4861-A8E2-CAB6D608477E}" dt="2021-01-01T00:51:50.780" v="2789" actId="478"/>
          <ac:picMkLst>
            <pc:docMk/>
            <pc:sldMk cId="1083779060" sldId="275"/>
            <ac:picMk id="3074" creationId="{B59D944A-EDDC-4A97-ABBD-5F8764006B02}"/>
          </ac:picMkLst>
        </pc:picChg>
        <pc:picChg chg="add mod">
          <ac:chgData name="Bill Heath" userId="e5502471a9019beb" providerId="LiveId" clId="{C31A0CB8-C572-4861-A8E2-CAB6D608477E}" dt="2021-01-01T00:52:44.899" v="2798" actId="14100"/>
          <ac:picMkLst>
            <pc:docMk/>
            <pc:sldMk cId="1083779060" sldId="275"/>
            <ac:picMk id="3076" creationId="{DFBF5F02-9ADD-46A3-AE24-45360533145B}"/>
          </ac:picMkLst>
        </pc:picChg>
        <pc:picChg chg="add mod">
          <ac:chgData name="Bill Heath" userId="e5502471a9019beb" providerId="LiveId" clId="{C31A0CB8-C572-4861-A8E2-CAB6D608477E}" dt="2021-01-01T00:52:40.392" v="2797" actId="14100"/>
          <ac:picMkLst>
            <pc:docMk/>
            <pc:sldMk cId="1083779060" sldId="275"/>
            <ac:picMk id="3078" creationId="{8828ECE3-0B8F-4BDE-A1D7-D1FA8764D0C8}"/>
          </ac:picMkLst>
        </pc:picChg>
      </pc:sldChg>
      <pc:sldChg chg="del">
        <pc:chgData name="Bill Heath" userId="e5502471a9019beb" providerId="LiveId" clId="{C31A0CB8-C572-4861-A8E2-CAB6D608477E}" dt="2020-12-20T20:46:28.158" v="1" actId="47"/>
        <pc:sldMkLst>
          <pc:docMk/>
          <pc:sldMk cId="1250678752" sldId="281"/>
        </pc:sldMkLst>
      </pc:sldChg>
      <pc:sldChg chg="del">
        <pc:chgData name="Bill Heath" userId="e5502471a9019beb" providerId="LiveId" clId="{C31A0CB8-C572-4861-A8E2-CAB6D608477E}" dt="2020-12-20T20:46:38.774" v="3" actId="47"/>
        <pc:sldMkLst>
          <pc:docMk/>
          <pc:sldMk cId="3623793713" sldId="282"/>
        </pc:sldMkLst>
      </pc:sldChg>
      <pc:sldChg chg="addSp delSp modSp mod setBg">
        <pc:chgData name="Bill Heath" userId="e5502471a9019beb" providerId="LiveId" clId="{C31A0CB8-C572-4861-A8E2-CAB6D608477E}" dt="2020-12-29T02:55:10.864" v="2058" actId="1037"/>
        <pc:sldMkLst>
          <pc:docMk/>
          <pc:sldMk cId="3358994668" sldId="283"/>
        </pc:sldMkLst>
        <pc:spChg chg="mod">
          <ac:chgData name="Bill Heath" userId="e5502471a9019beb" providerId="LiveId" clId="{C31A0CB8-C572-4861-A8E2-CAB6D608477E}" dt="2020-12-29T02:53:06.311" v="1970" actId="20577"/>
          <ac:spMkLst>
            <pc:docMk/>
            <pc:sldMk cId="3358994668" sldId="283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9T02:55:10.864" v="2058" actId="1037"/>
          <ac:spMkLst>
            <pc:docMk/>
            <pc:sldMk cId="3358994668" sldId="283"/>
            <ac:spMk id="5" creationId="{62148BBB-60D0-4F74-A461-84176069EFC6}"/>
          </ac:spMkLst>
        </pc:spChg>
        <pc:spChg chg="add del">
          <ac:chgData name="Bill Heath" userId="e5502471a9019beb" providerId="LiveId" clId="{C31A0CB8-C572-4861-A8E2-CAB6D608477E}" dt="2020-12-28T18:49:22.134" v="1569" actId="26606"/>
          <ac:spMkLst>
            <pc:docMk/>
            <pc:sldMk cId="3358994668" sldId="283"/>
            <ac:spMk id="71" creationId="{D7C74029-1E52-42AC-B905-E9107191573C}"/>
          </ac:spMkLst>
        </pc:spChg>
        <pc:picChg chg="add mod modCrop">
          <ac:chgData name="Bill Heath" userId="e5502471a9019beb" providerId="LiveId" clId="{C31A0CB8-C572-4861-A8E2-CAB6D608477E}" dt="2020-12-29T02:53:20.381" v="1973" actId="1036"/>
          <ac:picMkLst>
            <pc:docMk/>
            <pc:sldMk cId="3358994668" sldId="283"/>
            <ac:picMk id="3" creationId="{E63634BA-8BB1-4494-9F43-9AE4030C50D5}"/>
          </ac:picMkLst>
        </pc:picChg>
        <pc:picChg chg="add mod modCrop">
          <ac:chgData name="Bill Heath" userId="e5502471a9019beb" providerId="LiveId" clId="{C31A0CB8-C572-4861-A8E2-CAB6D608477E}" dt="2020-12-29T02:49:42.274" v="1907" actId="1076"/>
          <ac:picMkLst>
            <pc:docMk/>
            <pc:sldMk cId="3358994668" sldId="283"/>
            <ac:picMk id="6" creationId="{CF03DE70-8569-40D8-B13E-A318FC43AA49}"/>
          </ac:picMkLst>
        </pc:picChg>
        <pc:picChg chg="add mod">
          <ac:chgData name="Bill Heath" userId="e5502471a9019beb" providerId="LiveId" clId="{C31A0CB8-C572-4861-A8E2-CAB6D608477E}" dt="2020-12-29T02:54:53.674" v="2032" actId="1037"/>
          <ac:picMkLst>
            <pc:docMk/>
            <pc:sldMk cId="3358994668" sldId="283"/>
            <ac:picMk id="8" creationId="{64D96AA4-E842-4306-A1F4-EB6757CCB79F}"/>
          </ac:picMkLst>
        </pc:picChg>
        <pc:picChg chg="add mod modCrop">
          <ac:chgData name="Bill Heath" userId="e5502471a9019beb" providerId="LiveId" clId="{C31A0CB8-C572-4861-A8E2-CAB6D608477E}" dt="2020-12-29T02:55:00.646" v="2047" actId="1037"/>
          <ac:picMkLst>
            <pc:docMk/>
            <pc:sldMk cId="3358994668" sldId="283"/>
            <ac:picMk id="10" creationId="{2B7F6DFF-92EA-499E-8291-1128A6EF59FD}"/>
          </ac:picMkLst>
        </pc:picChg>
        <pc:picChg chg="del">
          <ac:chgData name="Bill Heath" userId="e5502471a9019beb" providerId="LiveId" clId="{C31A0CB8-C572-4861-A8E2-CAB6D608477E}" dt="2020-12-28T18:41:45.166" v="1505" actId="478"/>
          <ac:picMkLst>
            <pc:docMk/>
            <pc:sldMk cId="3358994668" sldId="283"/>
            <ac:picMk id="1026" creationId="{50944033-7787-463C-B9F1-E3BCBA5513CA}"/>
          </ac:picMkLst>
        </pc:picChg>
        <pc:picChg chg="del mod ord">
          <ac:chgData name="Bill Heath" userId="e5502471a9019beb" providerId="LiveId" clId="{C31A0CB8-C572-4861-A8E2-CAB6D608477E}" dt="2020-12-28T18:49:57.482" v="1578" actId="478"/>
          <ac:picMkLst>
            <pc:docMk/>
            <pc:sldMk cId="3358994668" sldId="283"/>
            <ac:picMk id="3074" creationId="{666293FF-F639-49CF-904D-F7AFB2217538}"/>
          </ac:picMkLst>
        </pc:picChg>
      </pc:sldChg>
      <pc:sldChg chg="del">
        <pc:chgData name="Bill Heath" userId="e5502471a9019beb" providerId="LiveId" clId="{C31A0CB8-C572-4861-A8E2-CAB6D608477E}" dt="2020-12-20T20:46:29.645" v="2" actId="47"/>
        <pc:sldMkLst>
          <pc:docMk/>
          <pc:sldMk cId="121887466" sldId="284"/>
        </pc:sldMkLst>
      </pc:sldChg>
      <pc:sldChg chg="modSp add del mod">
        <pc:chgData name="Bill Heath" userId="e5502471a9019beb" providerId="LiveId" clId="{C31A0CB8-C572-4861-A8E2-CAB6D608477E}" dt="2020-12-27T23:20:10.129" v="18" actId="6549"/>
        <pc:sldMkLst>
          <pc:docMk/>
          <pc:sldMk cId="2192779015" sldId="287"/>
        </pc:sldMkLst>
        <pc:spChg chg="mod">
          <ac:chgData name="Bill Heath" userId="e5502471a9019beb" providerId="LiveId" clId="{C31A0CB8-C572-4861-A8E2-CAB6D608477E}" dt="2020-12-27T23:20:10.129" v="18" actId="6549"/>
          <ac:spMkLst>
            <pc:docMk/>
            <pc:sldMk cId="2192779015" sldId="287"/>
            <ac:spMk id="12" creationId="{F152C1FB-04D0-41E2-9A58-EA5B94AB674C}"/>
          </ac:spMkLst>
        </pc:spChg>
      </pc:sldChg>
      <pc:sldChg chg="addSp delSp modSp add mod ord">
        <pc:chgData name="Bill Heath" userId="e5502471a9019beb" providerId="LiveId" clId="{C31A0CB8-C572-4861-A8E2-CAB6D608477E}" dt="2021-01-02T16:42:02.725" v="6010"/>
        <pc:sldMkLst>
          <pc:docMk/>
          <pc:sldMk cId="2046426242" sldId="288"/>
        </pc:sldMkLst>
        <pc:spChg chg="add mod">
          <ac:chgData name="Bill Heath" userId="e5502471a9019beb" providerId="LiveId" clId="{C31A0CB8-C572-4861-A8E2-CAB6D608477E}" dt="2020-12-29T03:02:44.491" v="2170" actId="6549"/>
          <ac:spMkLst>
            <pc:docMk/>
            <pc:sldMk cId="2046426242" sldId="288"/>
            <ac:spMk id="2" creationId="{7E8F82DA-49B4-475F-ABAB-A9E41047408D}"/>
          </ac:spMkLst>
        </pc:spChg>
        <pc:picChg chg="del">
          <ac:chgData name="Bill Heath" userId="e5502471a9019beb" providerId="LiveId" clId="{C31A0CB8-C572-4861-A8E2-CAB6D608477E}" dt="2020-12-27T23:20:55.060" v="21" actId="478"/>
          <ac:picMkLst>
            <pc:docMk/>
            <pc:sldMk cId="2046426242" sldId="288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27T23:20:56.250" v="22" actId="478"/>
          <ac:picMkLst>
            <pc:docMk/>
            <pc:sldMk cId="2046426242" sldId="288"/>
            <ac:picMk id="2052" creationId="{89FAFFB5-5102-484A-A91A-A4D83DD209BF}"/>
          </ac:picMkLst>
        </pc:picChg>
      </pc:sldChg>
      <pc:sldChg chg="addSp delSp modSp add mod ord">
        <pc:chgData name="Bill Heath" userId="e5502471a9019beb" providerId="LiveId" clId="{C31A0CB8-C572-4861-A8E2-CAB6D608477E}" dt="2021-01-02T02:38:33.791" v="4483" actId="6549"/>
        <pc:sldMkLst>
          <pc:docMk/>
          <pc:sldMk cId="902498707" sldId="289"/>
        </pc:sldMkLst>
        <pc:spChg chg="add mod">
          <ac:chgData name="Bill Heath" userId="e5502471a9019beb" providerId="LiveId" clId="{C31A0CB8-C572-4861-A8E2-CAB6D608477E}" dt="2020-12-31T23:48:10.841" v="2597" actId="1076"/>
          <ac:spMkLst>
            <pc:docMk/>
            <pc:sldMk cId="902498707" sldId="289"/>
            <ac:spMk id="5" creationId="{E802D189-31D7-4168-B45E-97E0ED19EF07}"/>
          </ac:spMkLst>
        </pc:spChg>
        <pc:spChg chg="mod">
          <ac:chgData name="Bill Heath" userId="e5502471a9019beb" providerId="LiveId" clId="{C31A0CB8-C572-4861-A8E2-CAB6D608477E}" dt="2021-01-02T02:38:33.791" v="4483" actId="6549"/>
          <ac:spMkLst>
            <pc:docMk/>
            <pc:sldMk cId="902498707" sldId="289"/>
            <ac:spMk id="8" creationId="{2D7782CB-CCA3-4A6F-AFF9-BD2C96E320AF}"/>
          </ac:spMkLst>
        </pc:spChg>
        <pc:picChg chg="add del mod">
          <ac:chgData name="Bill Heath" userId="e5502471a9019beb" providerId="LiveId" clId="{C31A0CB8-C572-4861-A8E2-CAB6D608477E}" dt="2021-01-01T00:54:30.038" v="2803" actId="478"/>
          <ac:picMkLst>
            <pc:docMk/>
            <pc:sldMk cId="902498707" sldId="289"/>
            <ac:picMk id="2" creationId="{C489B55E-5919-46ED-B759-338B41E9639C}"/>
          </ac:picMkLst>
        </pc:picChg>
        <pc:picChg chg="add mod">
          <ac:chgData name="Bill Heath" userId="e5502471a9019beb" providerId="LiveId" clId="{C31A0CB8-C572-4861-A8E2-CAB6D608477E}" dt="2021-01-01T00:55:56.383" v="2819" actId="1076"/>
          <ac:picMkLst>
            <pc:docMk/>
            <pc:sldMk cId="902498707" sldId="289"/>
            <ac:picMk id="3" creationId="{9FB9C209-D050-4E3A-B0B5-D968B63CF957}"/>
          </ac:picMkLst>
        </pc:picChg>
        <pc:picChg chg="add del mod">
          <ac:chgData name="Bill Heath" userId="e5502471a9019beb" providerId="LiveId" clId="{C31A0CB8-C572-4861-A8E2-CAB6D608477E}" dt="2020-12-31T23:42:32.007" v="2582" actId="478"/>
          <ac:picMkLst>
            <pc:docMk/>
            <pc:sldMk cId="902498707" sldId="289"/>
            <ac:picMk id="4" creationId="{5A21073A-EF70-4DB7-AFFB-3A0FCEF5D25B}"/>
          </ac:picMkLst>
        </pc:picChg>
        <pc:picChg chg="add del mod modCrop">
          <ac:chgData name="Bill Heath" userId="e5502471a9019beb" providerId="LiveId" clId="{C31A0CB8-C572-4861-A8E2-CAB6D608477E}" dt="2021-01-01T00:41:13.089" v="2748" actId="21"/>
          <ac:picMkLst>
            <pc:docMk/>
            <pc:sldMk cId="902498707" sldId="289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0-12-31T22:25:05.713" v="2237" actId="478"/>
          <ac:picMkLst>
            <pc:docMk/>
            <pc:sldMk cId="902498707" sldId="289"/>
            <ac:picMk id="2050" creationId="{0258C4D8-40AE-4614-88B0-091AAC7C2DAC}"/>
          </ac:picMkLst>
        </pc:picChg>
        <pc:picChg chg="del">
          <ac:chgData name="Bill Heath" userId="e5502471a9019beb" providerId="LiveId" clId="{C31A0CB8-C572-4861-A8E2-CAB6D608477E}" dt="2020-12-31T23:10:38.115" v="2250" actId="478"/>
          <ac:picMkLst>
            <pc:docMk/>
            <pc:sldMk cId="902498707" sldId="289"/>
            <ac:picMk id="2052" creationId="{89FAFFB5-5102-484A-A91A-A4D83DD209BF}"/>
          </ac:picMkLst>
        </pc:picChg>
        <pc:picChg chg="add mod">
          <ac:chgData name="Bill Heath" userId="e5502471a9019beb" providerId="LiveId" clId="{C31A0CB8-C572-4861-A8E2-CAB6D608477E}" dt="2021-01-01T00:55:47.136" v="2818" actId="1076"/>
          <ac:picMkLst>
            <pc:docMk/>
            <pc:sldMk cId="902498707" sldId="289"/>
            <ac:picMk id="2054" creationId="{C098EF8A-648D-4493-A662-3E0DB54A1866}"/>
          </ac:picMkLst>
        </pc:picChg>
        <pc:picChg chg="add mod">
          <ac:chgData name="Bill Heath" userId="e5502471a9019beb" providerId="LiveId" clId="{C31A0CB8-C572-4861-A8E2-CAB6D608477E}" dt="2021-01-01T00:56:02.928" v="2820" actId="1076"/>
          <ac:picMkLst>
            <pc:docMk/>
            <pc:sldMk cId="902498707" sldId="289"/>
            <ac:picMk id="2056" creationId="{D913E089-B87A-41A8-8E54-A5C4B30F6B91}"/>
          </ac:picMkLst>
        </pc:picChg>
        <pc:picChg chg="add del mod">
          <ac:chgData name="Bill Heath" userId="e5502471a9019beb" providerId="LiveId" clId="{C31A0CB8-C572-4861-A8E2-CAB6D608477E}" dt="2021-01-01T01:12:12.205" v="2894" actId="1076"/>
          <ac:picMkLst>
            <pc:docMk/>
            <pc:sldMk cId="902498707" sldId="289"/>
            <ac:picMk id="2058" creationId="{B160415E-23EC-4032-B581-03111586118A}"/>
          </ac:picMkLst>
        </pc:picChg>
      </pc:sldChg>
      <pc:sldChg chg="addSp delSp modSp add mod">
        <pc:chgData name="Bill Heath" userId="e5502471a9019beb" providerId="LiveId" clId="{C31A0CB8-C572-4861-A8E2-CAB6D608477E}" dt="2020-12-28T18:56:28.614" v="1649" actId="1076"/>
        <pc:sldMkLst>
          <pc:docMk/>
          <pc:sldMk cId="1952260987" sldId="290"/>
        </pc:sldMkLst>
        <pc:spChg chg="del mod">
          <ac:chgData name="Bill Heath" userId="e5502471a9019beb" providerId="LiveId" clId="{C31A0CB8-C572-4861-A8E2-CAB6D608477E}" dt="2020-12-28T18:36:49.713" v="1426" actId="478"/>
          <ac:spMkLst>
            <pc:docMk/>
            <pc:sldMk cId="1952260987" sldId="290"/>
            <ac:spMk id="4" creationId="{E231CCF0-7B95-4755-8FF8-86414296B6B0}"/>
          </ac:spMkLst>
        </pc:spChg>
        <pc:spChg chg="mod">
          <ac:chgData name="Bill Heath" userId="e5502471a9019beb" providerId="LiveId" clId="{C31A0CB8-C572-4861-A8E2-CAB6D608477E}" dt="2020-12-28T18:55:56.356" v="1644" actId="1038"/>
          <ac:spMkLst>
            <pc:docMk/>
            <pc:sldMk cId="1952260987" sldId="290"/>
            <ac:spMk id="5" creationId="{62148BBB-60D0-4F74-A461-84176069EFC6}"/>
          </ac:spMkLst>
        </pc:spChg>
        <pc:picChg chg="add del mod modCrop">
          <ac:chgData name="Bill Heath" userId="e5502471a9019beb" providerId="LiveId" clId="{C31A0CB8-C572-4861-A8E2-CAB6D608477E}" dt="2020-12-28T18:54:09.808" v="1615" actId="478"/>
          <ac:picMkLst>
            <pc:docMk/>
            <pc:sldMk cId="1952260987" sldId="290"/>
            <ac:picMk id="3" creationId="{A77D3D74-00C5-44B3-9ACC-DC7DAAC4BBAA}"/>
          </ac:picMkLst>
        </pc:picChg>
        <pc:picChg chg="add mod modCrop">
          <ac:chgData name="Bill Heath" userId="e5502471a9019beb" providerId="LiveId" clId="{C31A0CB8-C572-4861-A8E2-CAB6D608477E}" dt="2020-12-28T18:56:18.188" v="1646" actId="1076"/>
          <ac:picMkLst>
            <pc:docMk/>
            <pc:sldMk cId="1952260987" sldId="290"/>
            <ac:picMk id="7" creationId="{52C57B50-496D-4BAF-B4AF-BA8A212F2788}"/>
          </ac:picMkLst>
        </pc:picChg>
        <pc:picChg chg="add mod modCrop">
          <ac:chgData name="Bill Heath" userId="e5502471a9019beb" providerId="LiveId" clId="{C31A0CB8-C572-4861-A8E2-CAB6D608477E}" dt="2020-12-28T18:56:06.682" v="1645" actId="732"/>
          <ac:picMkLst>
            <pc:docMk/>
            <pc:sldMk cId="1952260987" sldId="290"/>
            <ac:picMk id="9" creationId="{ED20954D-32FA-4064-85F2-9899FBE7EC1E}"/>
          </ac:picMkLst>
        </pc:picChg>
        <pc:picChg chg="add mod">
          <ac:chgData name="Bill Heath" userId="e5502471a9019beb" providerId="LiveId" clId="{C31A0CB8-C572-4861-A8E2-CAB6D608477E}" dt="2020-12-28T18:54:21.803" v="1618" actId="1076"/>
          <ac:picMkLst>
            <pc:docMk/>
            <pc:sldMk cId="1952260987" sldId="290"/>
            <ac:picMk id="12" creationId="{9F551803-F7E5-4751-93B2-B1C251F4B210}"/>
          </ac:picMkLst>
        </pc:picChg>
        <pc:picChg chg="del">
          <ac:chgData name="Bill Heath" userId="e5502471a9019beb" providerId="LiveId" clId="{C31A0CB8-C572-4861-A8E2-CAB6D608477E}" dt="2020-12-28T18:40:42.735" v="1473" actId="478"/>
          <ac:picMkLst>
            <pc:docMk/>
            <pc:sldMk cId="1952260987" sldId="290"/>
            <ac:picMk id="1026" creationId="{50944033-7787-463C-B9F1-E3BCBA5513CA}"/>
          </ac:picMkLst>
        </pc:picChg>
        <pc:picChg chg="mod">
          <ac:chgData name="Bill Heath" userId="e5502471a9019beb" providerId="LiveId" clId="{C31A0CB8-C572-4861-A8E2-CAB6D608477E}" dt="2020-12-28T18:56:28.614" v="1649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addSp delSp modSp add mod">
        <pc:chgData name="Bill Heath" userId="e5502471a9019beb" providerId="LiveId" clId="{C31A0CB8-C572-4861-A8E2-CAB6D608477E}" dt="2021-01-02T16:32:10.130" v="5783" actId="6549"/>
        <pc:sldMkLst>
          <pc:docMk/>
          <pc:sldMk cId="4028942282" sldId="291"/>
        </pc:sldMkLst>
        <pc:spChg chg="mod">
          <ac:chgData name="Bill Heath" userId="e5502471a9019beb" providerId="LiveId" clId="{C31A0CB8-C572-4861-A8E2-CAB6D608477E}" dt="2021-01-02T16:32:10.130" v="5783" actId="6549"/>
          <ac:spMkLst>
            <pc:docMk/>
            <pc:sldMk cId="4028942282" sldId="291"/>
            <ac:spMk id="2" creationId="{7E8F82DA-49B4-475F-ABAB-A9E41047408D}"/>
          </ac:spMkLst>
        </pc:spChg>
        <pc:spChg chg="add del">
          <ac:chgData name="Bill Heath" userId="e5502471a9019beb" providerId="LiveId" clId="{C31A0CB8-C572-4861-A8E2-CAB6D608477E}" dt="2020-12-28T02:28:24.005" v="984" actId="478"/>
          <ac:spMkLst>
            <pc:docMk/>
            <pc:sldMk cId="4028942282" sldId="291"/>
            <ac:spMk id="4" creationId="{8DEDF96A-F644-4802-BF30-4A132AB356B9}"/>
          </ac:spMkLst>
        </pc:spChg>
        <pc:graphicFrameChg chg="add del mod">
          <ac:chgData name="Bill Heath" userId="e5502471a9019beb" providerId="LiveId" clId="{C31A0CB8-C572-4861-A8E2-CAB6D608477E}" dt="2020-12-28T02:47:20.536" v="1163" actId="478"/>
          <ac:graphicFrameMkLst>
            <pc:docMk/>
            <pc:sldMk cId="4028942282" sldId="291"/>
            <ac:graphicFrameMk id="5" creationId="{F89B2F75-33AF-4FDE-BBA4-0EC0FABD601F}"/>
          </ac:graphicFrameMkLst>
        </pc:graphicFrameChg>
        <pc:picChg chg="add del">
          <ac:chgData name="Bill Heath" userId="e5502471a9019beb" providerId="LiveId" clId="{C31A0CB8-C572-4861-A8E2-CAB6D608477E}" dt="2021-01-01T17:56:05.301" v="3385" actId="21"/>
          <ac:picMkLst>
            <pc:docMk/>
            <pc:sldMk cId="4028942282" sldId="291"/>
            <ac:picMk id="2050" creationId="{C2377E5A-8562-408E-AA4E-4CC2FB831F21}"/>
          </ac:picMkLst>
        </pc:picChg>
      </pc:sldChg>
      <pc:sldChg chg="add del">
        <pc:chgData name="Bill Heath" userId="e5502471a9019beb" providerId="LiveId" clId="{C31A0CB8-C572-4861-A8E2-CAB6D608477E}" dt="2020-12-28T02:47:47.528" v="1167" actId="47"/>
        <pc:sldMkLst>
          <pc:docMk/>
          <pc:sldMk cId="2260521723" sldId="292"/>
        </pc:sldMkLst>
      </pc:sldChg>
      <pc:sldChg chg="addSp delSp modSp add mod ord">
        <pc:chgData name="Bill Heath" userId="e5502471a9019beb" providerId="LiveId" clId="{C31A0CB8-C572-4861-A8E2-CAB6D608477E}" dt="2021-01-02T16:46:18.088" v="6316" actId="20577"/>
        <pc:sldMkLst>
          <pc:docMk/>
          <pc:sldMk cId="613870543" sldId="293"/>
        </pc:sldMkLst>
        <pc:spChg chg="mod">
          <ac:chgData name="Bill Heath" userId="e5502471a9019beb" providerId="LiveId" clId="{C31A0CB8-C572-4861-A8E2-CAB6D608477E}" dt="2021-01-02T16:46:18.088" v="6316" actId="20577"/>
          <ac:spMkLst>
            <pc:docMk/>
            <pc:sldMk cId="613870543" sldId="293"/>
            <ac:spMk id="2" creationId="{7E8F82DA-49B4-475F-ABAB-A9E41047408D}"/>
          </ac:spMkLst>
        </pc:spChg>
        <pc:graphicFrameChg chg="add mod modGraphic">
          <ac:chgData name="Bill Heath" userId="e5502471a9019beb" providerId="LiveId" clId="{C31A0CB8-C572-4861-A8E2-CAB6D608477E}" dt="2021-01-02T16:09:47.220" v="5678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  <pc:graphicFrameChg chg="del mod">
          <ac:chgData name="Bill Heath" userId="e5502471a9019beb" providerId="LiveId" clId="{C31A0CB8-C572-4861-A8E2-CAB6D608477E}" dt="2021-01-01T19:20:42.021" v="3529" actId="478"/>
          <ac:graphicFrameMkLst>
            <pc:docMk/>
            <pc:sldMk cId="613870543" sldId="293"/>
            <ac:graphicFrameMk id="5" creationId="{F89B2F75-33AF-4FDE-BBA4-0EC0FABD601F}"/>
          </ac:graphicFrameMkLst>
        </pc:graphicFrameChg>
      </pc:sldChg>
      <pc:sldChg chg="addSp delSp modSp add mod">
        <pc:chgData name="Bill Heath" userId="e5502471a9019beb" providerId="LiveId" clId="{C31A0CB8-C572-4861-A8E2-CAB6D608477E}" dt="2021-01-02T02:42:15.201" v="4616" actId="1036"/>
        <pc:sldMkLst>
          <pc:docMk/>
          <pc:sldMk cId="1492930914" sldId="294"/>
        </pc:sldMkLst>
        <pc:spChg chg="del mod">
          <ac:chgData name="Bill Heath" userId="e5502471a9019beb" providerId="LiveId" clId="{C31A0CB8-C572-4861-A8E2-CAB6D608477E}" dt="2020-12-31T23:39:26.667" v="2570" actId="478"/>
          <ac:spMkLst>
            <pc:docMk/>
            <pc:sldMk cId="1492930914" sldId="294"/>
            <ac:spMk id="2" creationId="{A46DC5A1-546B-4232-9184-EC38AEC1AF19}"/>
          </ac:spMkLst>
        </pc:spChg>
        <pc:spChg chg="add mod">
          <ac:chgData name="Bill Heath" userId="e5502471a9019beb" providerId="LiveId" clId="{C31A0CB8-C572-4861-A8E2-CAB6D608477E}" dt="2021-01-01T01:15:19.753" v="2948" actId="403"/>
          <ac:spMkLst>
            <pc:docMk/>
            <pc:sldMk cId="1492930914" sldId="294"/>
            <ac:spMk id="4" creationId="{F9A84B84-B5AD-47B6-828B-05F2E3F3682D}"/>
          </ac:spMkLst>
        </pc:spChg>
        <pc:spChg chg="add mod">
          <ac:chgData name="Bill Heath" userId="e5502471a9019beb" providerId="LiveId" clId="{C31A0CB8-C572-4861-A8E2-CAB6D608477E}" dt="2021-01-02T02:32:55.215" v="4372" actId="20577"/>
          <ac:spMkLst>
            <pc:docMk/>
            <pc:sldMk cId="1492930914" sldId="294"/>
            <ac:spMk id="5" creationId="{40F4697C-6DC1-4A0F-94A0-EDCE8CBC7455}"/>
          </ac:spMkLst>
        </pc:spChg>
        <pc:spChg chg="add mod">
          <ac:chgData name="Bill Heath" userId="e5502471a9019beb" providerId="LiveId" clId="{C31A0CB8-C572-4861-A8E2-CAB6D608477E}" dt="2021-01-02T02:32:05.028" v="4330" actId="20577"/>
          <ac:spMkLst>
            <pc:docMk/>
            <pc:sldMk cId="1492930914" sldId="294"/>
            <ac:spMk id="6" creationId="{690FF14C-7E97-4BE4-9E6C-6E46A5B0B949}"/>
          </ac:spMkLst>
        </pc:spChg>
        <pc:spChg chg="add mod">
          <ac:chgData name="Bill Heath" userId="e5502471a9019beb" providerId="LiveId" clId="{C31A0CB8-C572-4861-A8E2-CAB6D608477E}" dt="2021-01-02T02:36:07.793" v="4460" actId="1076"/>
          <ac:spMkLst>
            <pc:docMk/>
            <pc:sldMk cId="1492930914" sldId="294"/>
            <ac:spMk id="7" creationId="{035AE6DD-D8DB-4BF5-8BE3-6FD704E759E0}"/>
          </ac:spMkLst>
        </pc:spChg>
        <pc:spChg chg="add mod">
          <ac:chgData name="Bill Heath" userId="e5502471a9019beb" providerId="LiveId" clId="{C31A0CB8-C572-4861-A8E2-CAB6D608477E}" dt="2021-01-02T02:35:50.488" v="4458" actId="14100"/>
          <ac:spMkLst>
            <pc:docMk/>
            <pc:sldMk cId="1492930914" sldId="294"/>
            <ac:spMk id="8" creationId="{8BC7F1DC-80DA-461D-BBDF-5D4C0E68EF2D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9" creationId="{68A73078-261D-43E7-94AA-AFFA9B1D276B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0" creationId="{F615F773-D514-43B4-A0E2-06FD07E4267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1" creationId="{9BFF14E5-5A71-4236-8BBC-E595CAFF4D59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2" creationId="{7088B79E-3E9E-47C9-A16F-C3C1F2378FF2}"/>
          </ac:spMkLst>
        </pc:spChg>
        <pc:spChg chg="add mod">
          <ac:chgData name="Bill Heath" userId="e5502471a9019beb" providerId="LiveId" clId="{C31A0CB8-C572-4861-A8E2-CAB6D608477E}" dt="2021-01-02T02:42:15.201" v="4616" actId="1036"/>
          <ac:spMkLst>
            <pc:docMk/>
            <pc:sldMk cId="1492930914" sldId="294"/>
            <ac:spMk id="13" creationId="{B5B9FC61-D64E-4E46-BFA7-B197212CBFF7}"/>
          </ac:spMkLst>
        </pc:spChg>
        <pc:picChg chg="del">
          <ac:chgData name="Bill Heath" userId="e5502471a9019beb" providerId="LiveId" clId="{C31A0CB8-C572-4861-A8E2-CAB6D608477E}" dt="2020-12-31T23:32:38.061" v="2516" actId="478"/>
          <ac:picMkLst>
            <pc:docMk/>
            <pc:sldMk cId="1492930914" sldId="294"/>
            <ac:picMk id="3" creationId="{FC1AB751-DCCB-4442-9693-4802B8637550}"/>
          </ac:picMkLst>
        </pc:picChg>
        <pc:picChg chg="del">
          <ac:chgData name="Bill Heath" userId="e5502471a9019beb" providerId="LiveId" clId="{C31A0CB8-C572-4861-A8E2-CAB6D608477E}" dt="2020-12-31T23:38:19.740" v="2561" actId="478"/>
          <ac:picMkLst>
            <pc:docMk/>
            <pc:sldMk cId="1492930914" sldId="294"/>
            <ac:picMk id="1026" creationId="{5D519896-DE7C-41AB-B8A3-225F893407A6}"/>
          </ac:picMkLst>
        </pc:picChg>
        <pc:picChg chg="mod">
          <ac:chgData name="Bill Heath" userId="e5502471a9019beb" providerId="LiveId" clId="{C31A0CB8-C572-4861-A8E2-CAB6D608477E}" dt="2021-01-01T01:14:57.567" v="2939" actId="14100"/>
          <ac:picMkLst>
            <pc:docMk/>
            <pc:sldMk cId="1492930914" sldId="294"/>
            <ac:picMk id="2050" creationId="{0258C4D8-40AE-4614-88B0-091AAC7C2DAC}"/>
          </ac:picMkLst>
        </pc:picChg>
        <pc:picChg chg="add mod">
          <ac:chgData name="Bill Heath" userId="e5502471a9019beb" providerId="LiveId" clId="{C31A0CB8-C572-4861-A8E2-CAB6D608477E}" dt="2021-01-01T01:14:27.551" v="2938" actId="1076"/>
          <ac:picMkLst>
            <pc:docMk/>
            <pc:sldMk cId="1492930914" sldId="294"/>
            <ac:picMk id="5122" creationId="{D72B55FF-B23E-49B6-844E-AEEE314F7188}"/>
          </ac:picMkLst>
        </pc:picChg>
      </pc:sldChg>
      <pc:sldChg chg="addSp delSp modSp new del mod">
        <pc:chgData name="Bill Heath" userId="e5502471a9019beb" providerId="LiveId" clId="{C31A0CB8-C572-4861-A8E2-CAB6D608477E}" dt="2021-01-01T18:14:46.461" v="3521" actId="47"/>
        <pc:sldMkLst>
          <pc:docMk/>
          <pc:sldMk cId="558306741" sldId="295"/>
        </pc:sldMkLst>
        <pc:spChg chg="del">
          <ac:chgData name="Bill Heath" userId="e5502471a9019beb" providerId="LiveId" clId="{C31A0CB8-C572-4861-A8E2-CAB6D608477E}" dt="2021-01-01T18:06:42.051" v="3502" actId="478"/>
          <ac:spMkLst>
            <pc:docMk/>
            <pc:sldMk cId="558306741" sldId="295"/>
            <ac:spMk id="2" creationId="{FED3792E-9951-4774-9A0C-ED8C0BBDC98E}"/>
          </ac:spMkLst>
        </pc:spChg>
        <pc:spChg chg="del">
          <ac:chgData name="Bill Heath" userId="e5502471a9019beb" providerId="LiveId" clId="{C31A0CB8-C572-4861-A8E2-CAB6D608477E}" dt="2021-01-01T17:49:49.620" v="3377"/>
          <ac:spMkLst>
            <pc:docMk/>
            <pc:sldMk cId="558306741" sldId="295"/>
            <ac:spMk id="3" creationId="{53A23C54-42EB-44AD-ACEA-65DAAC65E675}"/>
          </ac:spMkLst>
        </pc:spChg>
        <pc:spChg chg="add del mod">
          <ac:chgData name="Bill Heath" userId="e5502471a9019beb" providerId="LiveId" clId="{C31A0CB8-C572-4861-A8E2-CAB6D608477E}" dt="2021-01-01T18:05:56.367" v="3498"/>
          <ac:spMkLst>
            <pc:docMk/>
            <pc:sldMk cId="558306741" sldId="295"/>
            <ac:spMk id="4" creationId="{9F7D3DF4-B561-447E-819F-F22F36B56D82}"/>
          </ac:spMkLst>
        </pc:spChg>
        <pc:picChg chg="add del mod">
          <ac:chgData name="Bill Heath" userId="e5502471a9019beb" providerId="LiveId" clId="{C31A0CB8-C572-4861-A8E2-CAB6D608477E}" dt="2021-01-01T17:59:36.867" v="3434" actId="478"/>
          <ac:picMkLst>
            <pc:docMk/>
            <pc:sldMk cId="558306741" sldId="295"/>
            <ac:picMk id="1026" creationId="{F5505435-9BA3-46D5-82CF-A110C4597F80}"/>
          </ac:picMkLst>
        </pc:picChg>
        <pc:picChg chg="add mod">
          <ac:chgData name="Bill Heath" userId="e5502471a9019beb" providerId="LiveId" clId="{C31A0CB8-C572-4861-A8E2-CAB6D608477E}" dt="2021-01-01T18:06:10.878" v="3501" actId="1076"/>
          <ac:picMkLst>
            <pc:docMk/>
            <pc:sldMk cId="558306741" sldId="295"/>
            <ac:picMk id="1028" creationId="{F510F1A4-69F1-4334-AD7E-88C45A6E6013}"/>
          </ac:picMkLst>
        </pc:picChg>
      </pc:sldChg>
      <pc:sldChg chg="addSp delSp modSp add del mod">
        <pc:chgData name="Bill Heath" userId="e5502471a9019beb" providerId="LiveId" clId="{C31A0CB8-C572-4861-A8E2-CAB6D608477E}" dt="2021-01-01T01:16:29.146" v="2950" actId="2696"/>
        <pc:sldMkLst>
          <pc:docMk/>
          <pc:sldMk cId="2745322970" sldId="295"/>
        </pc:sldMkLst>
        <pc:spChg chg="del">
          <ac:chgData name="Bill Heath" userId="e5502471a9019beb" providerId="LiveId" clId="{C31A0CB8-C572-4861-A8E2-CAB6D608477E}" dt="2021-01-01T00:21:04.126" v="2711" actId="478"/>
          <ac:spMkLst>
            <pc:docMk/>
            <pc:sldMk cId="2745322970" sldId="295"/>
            <ac:spMk id="5" creationId="{E802D189-31D7-4168-B45E-97E0ED19EF07}"/>
          </ac:spMkLst>
        </pc:spChg>
        <pc:picChg chg="del">
          <ac:chgData name="Bill Heath" userId="e5502471a9019beb" providerId="LiveId" clId="{C31A0CB8-C572-4861-A8E2-CAB6D608477E}" dt="2021-01-01T00:21:00.174" v="2710" actId="478"/>
          <ac:picMkLst>
            <pc:docMk/>
            <pc:sldMk cId="2745322970" sldId="295"/>
            <ac:picMk id="2" creationId="{C489B55E-5919-46ED-B759-338B41E9639C}"/>
          </ac:picMkLst>
        </pc:picChg>
        <pc:picChg chg="del">
          <ac:chgData name="Bill Heath" userId="e5502471a9019beb" providerId="LiveId" clId="{C31A0CB8-C572-4861-A8E2-CAB6D608477E}" dt="2021-01-01T00:20:57.125" v="2707" actId="478"/>
          <ac:picMkLst>
            <pc:docMk/>
            <pc:sldMk cId="2745322970" sldId="295"/>
            <ac:picMk id="3" creationId="{9FB9C209-D050-4E3A-B0B5-D968B63CF957}"/>
          </ac:picMkLst>
        </pc:picChg>
        <pc:picChg chg="del">
          <ac:chgData name="Bill Heath" userId="e5502471a9019beb" providerId="LiveId" clId="{C31A0CB8-C572-4861-A8E2-CAB6D608477E}" dt="2021-01-01T00:20:58.432" v="2708" actId="478"/>
          <ac:picMkLst>
            <pc:docMk/>
            <pc:sldMk cId="2745322970" sldId="295"/>
            <ac:picMk id="6" creationId="{3A63E778-E622-467C-8DB6-BE0066B000CD}"/>
          </ac:picMkLst>
        </pc:picChg>
        <pc:picChg chg="del">
          <ac:chgData name="Bill Heath" userId="e5502471a9019beb" providerId="LiveId" clId="{C31A0CB8-C572-4861-A8E2-CAB6D608477E}" dt="2021-01-01T00:20:59.176" v="2709" actId="478"/>
          <ac:picMkLst>
            <pc:docMk/>
            <pc:sldMk cId="2745322970" sldId="295"/>
            <ac:picMk id="2054" creationId="{C098EF8A-648D-4493-A662-3E0DB54A1866}"/>
          </ac:picMkLst>
        </pc:picChg>
        <pc:picChg chg="add del mod">
          <ac:chgData name="Bill Heath" userId="e5502471a9019beb" providerId="LiveId" clId="{C31A0CB8-C572-4861-A8E2-CAB6D608477E}" dt="2021-01-01T00:29:15.788" v="2736" actId="478"/>
          <ac:picMkLst>
            <pc:docMk/>
            <pc:sldMk cId="2745322970" sldId="295"/>
            <ac:picMk id="7170" creationId="{A2CC633B-FE84-49B4-8C34-1A8B35006E9B}"/>
          </ac:picMkLst>
        </pc:picChg>
        <pc:picChg chg="add mod">
          <ac:chgData name="Bill Heath" userId="e5502471a9019beb" providerId="LiveId" clId="{C31A0CB8-C572-4861-A8E2-CAB6D608477E}" dt="2021-01-01T00:26:57.426" v="2733" actId="1076"/>
          <ac:picMkLst>
            <pc:docMk/>
            <pc:sldMk cId="2745322970" sldId="295"/>
            <ac:picMk id="7172" creationId="{1A0FB362-730A-42FD-AD36-DDCEF57A3CB5}"/>
          </ac:picMkLst>
        </pc:picChg>
        <pc:picChg chg="add mod">
          <ac:chgData name="Bill Heath" userId="e5502471a9019beb" providerId="LiveId" clId="{C31A0CB8-C572-4861-A8E2-CAB6D608477E}" dt="2021-01-01T00:35:18.397" v="2745" actId="1076"/>
          <ac:picMkLst>
            <pc:docMk/>
            <pc:sldMk cId="2745322970" sldId="295"/>
            <ac:picMk id="7174" creationId="{5E6D175B-F35C-4F15-895E-CB34D6EB5224}"/>
          </ac:picMkLst>
        </pc:picChg>
        <pc:picChg chg="add del">
          <ac:chgData name="Bill Heath" userId="e5502471a9019beb" providerId="LiveId" clId="{C31A0CB8-C572-4861-A8E2-CAB6D608477E}" dt="2021-01-01T01:16:23.516" v="2949" actId="21"/>
          <ac:picMkLst>
            <pc:docMk/>
            <pc:sldMk cId="2745322970" sldId="295"/>
            <ac:picMk id="7176" creationId="{F92FEE76-13B0-4348-BC00-E78D4C23E6D5}"/>
          </ac:picMkLst>
        </pc:picChg>
      </pc:sldChg>
      <pc:sldChg chg="addSp delSp modSp new mod">
        <pc:chgData name="Bill Heath" userId="e5502471a9019beb" providerId="LiveId" clId="{C31A0CB8-C572-4861-A8E2-CAB6D608477E}" dt="2021-01-02T16:38:30.577" v="5949" actId="1076"/>
        <pc:sldMkLst>
          <pc:docMk/>
          <pc:sldMk cId="2965335041" sldId="296"/>
        </pc:sldMkLst>
        <pc:spChg chg="del">
          <ac:chgData name="Bill Heath" userId="e5502471a9019beb" providerId="LiveId" clId="{C31A0CB8-C572-4861-A8E2-CAB6D608477E}" dt="2021-01-01T17:57:50.484" v="3433" actId="478"/>
          <ac:spMkLst>
            <pc:docMk/>
            <pc:sldMk cId="2965335041" sldId="296"/>
            <ac:spMk id="2" creationId="{548ACA7B-9DCC-469B-BD82-99A7CC3A5E54}"/>
          </ac:spMkLst>
        </pc:spChg>
        <pc:spChg chg="add mod">
          <ac:chgData name="Bill Heath" userId="e5502471a9019beb" providerId="LiveId" clId="{C31A0CB8-C572-4861-A8E2-CAB6D608477E}" dt="2021-01-02T16:01:41.379" v="5430" actId="113"/>
          <ac:spMkLst>
            <pc:docMk/>
            <pc:sldMk cId="2965335041" sldId="296"/>
            <ac:spMk id="2" creationId="{90AA50FC-DAD7-4F84-A3E2-CEB59CFC27BD}"/>
          </ac:spMkLst>
        </pc:spChg>
        <pc:spChg chg="del">
          <ac:chgData name="Bill Heath" userId="e5502471a9019beb" providerId="LiveId" clId="{C31A0CB8-C572-4861-A8E2-CAB6D608477E}" dt="2021-01-01T17:56:10.026" v="3386"/>
          <ac:spMkLst>
            <pc:docMk/>
            <pc:sldMk cId="2965335041" sldId="296"/>
            <ac:spMk id="3" creationId="{5F4E5B14-0DF5-4A79-A9EA-F9DD030A6394}"/>
          </ac:spMkLst>
        </pc:spChg>
        <pc:spChg chg="add mod">
          <ac:chgData name="Bill Heath" userId="e5502471a9019beb" providerId="LiveId" clId="{C31A0CB8-C572-4861-A8E2-CAB6D608477E}" dt="2021-01-02T16:38:30.577" v="5949" actId="1076"/>
          <ac:spMkLst>
            <pc:docMk/>
            <pc:sldMk cId="2965335041" sldId="296"/>
            <ac:spMk id="3" creationId="{DED50BD3-C3D4-466A-8DEC-665061C90067}"/>
          </ac:spMkLst>
        </pc:spChg>
        <pc:spChg chg="add mod">
          <ac:chgData name="Bill Heath" userId="e5502471a9019beb" providerId="LiveId" clId="{C31A0CB8-C572-4861-A8E2-CAB6D608477E}" dt="2021-01-01T19:56:52.783" v="3902" actId="20577"/>
          <ac:spMkLst>
            <pc:docMk/>
            <pc:sldMk cId="2965335041" sldId="296"/>
            <ac:spMk id="5" creationId="{1221E69B-87B6-4048-B50A-FD3980BC23D1}"/>
          </ac:spMkLst>
        </pc:spChg>
        <pc:spChg chg="add mod">
          <ac:chgData name="Bill Heath" userId="e5502471a9019beb" providerId="LiveId" clId="{C31A0CB8-C572-4861-A8E2-CAB6D608477E}" dt="2021-01-01T19:41:25.319" v="3697" actId="14100"/>
          <ac:spMkLst>
            <pc:docMk/>
            <pc:sldMk cId="2965335041" sldId="296"/>
            <ac:spMk id="6" creationId="{BBDDCDAE-5EC7-4CBE-B7F7-29C923985293}"/>
          </ac:spMkLst>
        </pc:spChg>
        <pc:spChg chg="add mod">
          <ac:chgData name="Bill Heath" userId="e5502471a9019beb" providerId="LiveId" clId="{C31A0CB8-C572-4861-A8E2-CAB6D608477E}" dt="2021-01-01T19:53:10.691" v="3898" actId="1076"/>
          <ac:spMkLst>
            <pc:docMk/>
            <pc:sldMk cId="2965335041" sldId="296"/>
            <ac:spMk id="7" creationId="{B23D2BC1-0842-4524-8DA0-5B31BBD71346}"/>
          </ac:spMkLst>
        </pc:spChg>
        <pc:spChg chg="add mod">
          <ac:chgData name="Bill Heath" userId="e5502471a9019beb" providerId="LiveId" clId="{C31A0CB8-C572-4861-A8E2-CAB6D608477E}" dt="2021-01-02T15:53:29.880" v="5336" actId="14100"/>
          <ac:spMkLst>
            <pc:docMk/>
            <pc:sldMk cId="2965335041" sldId="296"/>
            <ac:spMk id="8" creationId="{931B5E52-086C-48CF-BE36-0842AC52FCF0}"/>
          </ac:spMkLst>
        </pc:spChg>
        <pc:spChg chg="add del mod">
          <ac:chgData name="Bill Heath" userId="e5502471a9019beb" providerId="LiveId" clId="{C31A0CB8-C572-4861-A8E2-CAB6D608477E}" dt="2021-01-01T19:52:04.694" v="3884" actId="478"/>
          <ac:spMkLst>
            <pc:docMk/>
            <pc:sldMk cId="2965335041" sldId="296"/>
            <ac:spMk id="9" creationId="{FE3DD72A-B224-4166-9819-536997FB5150}"/>
          </ac:spMkLst>
        </pc:spChg>
        <pc:spChg chg="add del mod">
          <ac:chgData name="Bill Heath" userId="e5502471a9019beb" providerId="LiveId" clId="{C31A0CB8-C572-4861-A8E2-CAB6D608477E}" dt="2021-01-02T15:55:05.129" v="5343" actId="478"/>
          <ac:spMkLst>
            <pc:docMk/>
            <pc:sldMk cId="2965335041" sldId="296"/>
            <ac:spMk id="10" creationId="{08BE0663-2A9A-4E1E-A3BE-F58177C1BB85}"/>
          </ac:spMkLst>
        </pc:spChg>
        <pc:spChg chg="add mod">
          <ac:chgData name="Bill Heath" userId="e5502471a9019beb" providerId="LiveId" clId="{C31A0CB8-C572-4861-A8E2-CAB6D608477E}" dt="2021-01-02T15:36:13.025" v="4940" actId="20577"/>
          <ac:spMkLst>
            <pc:docMk/>
            <pc:sldMk cId="2965335041" sldId="296"/>
            <ac:spMk id="11" creationId="{6119380B-554D-400C-B864-330C57F1B005}"/>
          </ac:spMkLst>
        </pc:spChg>
        <pc:spChg chg="add mod">
          <ac:chgData name="Bill Heath" userId="e5502471a9019beb" providerId="LiveId" clId="{C31A0CB8-C572-4861-A8E2-CAB6D608477E}" dt="2021-01-02T15:36:25.399" v="4941" actId="14100"/>
          <ac:spMkLst>
            <pc:docMk/>
            <pc:sldMk cId="2965335041" sldId="296"/>
            <ac:spMk id="12" creationId="{4C20707F-D2B3-42D0-BC81-FCB960831E2A}"/>
          </ac:spMkLst>
        </pc:spChg>
        <pc:spChg chg="add del mod">
          <ac:chgData name="Bill Heath" userId="e5502471a9019beb" providerId="LiveId" clId="{C31A0CB8-C572-4861-A8E2-CAB6D608477E}" dt="2021-01-02T15:55:02.625" v="5342" actId="478"/>
          <ac:spMkLst>
            <pc:docMk/>
            <pc:sldMk cId="2965335041" sldId="296"/>
            <ac:spMk id="13" creationId="{D9E19751-88DB-4C96-B467-E7312D9E3D3C}"/>
          </ac:spMkLst>
        </pc:spChg>
        <pc:spChg chg="add del mod">
          <ac:chgData name="Bill Heath" userId="e5502471a9019beb" providerId="LiveId" clId="{C31A0CB8-C572-4861-A8E2-CAB6D608477E}" dt="2021-01-02T16:01:33.319" v="5428" actId="478"/>
          <ac:spMkLst>
            <pc:docMk/>
            <pc:sldMk cId="2965335041" sldId="296"/>
            <ac:spMk id="14" creationId="{7BB900E8-F78B-4532-94EB-8E98E9C352DB}"/>
          </ac:spMkLst>
        </pc:spChg>
        <pc:spChg chg="add mod">
          <ac:chgData name="Bill Heath" userId="e5502471a9019beb" providerId="LiveId" clId="{C31A0CB8-C572-4861-A8E2-CAB6D608477E}" dt="2021-01-02T15:53:56.538" v="5337" actId="1076"/>
          <ac:spMkLst>
            <pc:docMk/>
            <pc:sldMk cId="2965335041" sldId="296"/>
            <ac:spMk id="15" creationId="{BA4C0FD6-F761-46BA-9E60-58B095A453C7}"/>
          </ac:spMkLst>
        </pc:spChg>
        <pc:spChg chg="add mod">
          <ac:chgData name="Bill Heath" userId="e5502471a9019beb" providerId="LiveId" clId="{C31A0CB8-C572-4861-A8E2-CAB6D608477E}" dt="2021-01-02T15:53:14.194" v="5334" actId="14100"/>
          <ac:spMkLst>
            <pc:docMk/>
            <pc:sldMk cId="2965335041" sldId="296"/>
            <ac:spMk id="16" creationId="{2C2BDCE7-AFB8-434B-B8F5-F0CFA931EE57}"/>
          </ac:spMkLst>
        </pc:spChg>
        <pc:picChg chg="add mod">
          <ac:chgData name="Bill Heath" userId="e5502471a9019beb" providerId="LiveId" clId="{C31A0CB8-C572-4861-A8E2-CAB6D608477E}" dt="2021-01-02T15:54:49.383" v="5340" actId="1076"/>
          <ac:picMkLst>
            <pc:docMk/>
            <pc:sldMk cId="2965335041" sldId="296"/>
            <ac:picMk id="4" creationId="{90680DBA-419A-4F4B-8581-D1F1DB0032C7}"/>
          </ac:picMkLst>
        </pc:picChg>
      </pc:sldChg>
      <pc:sldChg chg="addSp delSp modSp new mod">
        <pc:chgData name="Bill Heath" userId="e5502471a9019beb" providerId="LiveId" clId="{C31A0CB8-C572-4861-A8E2-CAB6D608477E}" dt="2021-01-02T15:56:56.939" v="5386" actId="113"/>
        <pc:sldMkLst>
          <pc:docMk/>
          <pc:sldMk cId="1052432026" sldId="297"/>
        </pc:sldMkLst>
        <pc:spChg chg="del">
          <ac:chgData name="Bill Heath" userId="e5502471a9019beb" providerId="LiveId" clId="{C31A0CB8-C572-4861-A8E2-CAB6D608477E}" dt="2021-01-01T18:12:42.757" v="3509" actId="478"/>
          <ac:spMkLst>
            <pc:docMk/>
            <pc:sldMk cId="1052432026" sldId="297"/>
            <ac:spMk id="2" creationId="{17F0BC46-1105-4B2D-BC79-D0CB3F9FED0F}"/>
          </ac:spMkLst>
        </pc:spChg>
        <pc:spChg chg="add mod">
          <ac:chgData name="Bill Heath" userId="e5502471a9019beb" providerId="LiveId" clId="{C31A0CB8-C572-4861-A8E2-CAB6D608477E}" dt="2021-01-02T15:49:42.269" v="5287" actId="1076"/>
          <ac:spMkLst>
            <pc:docMk/>
            <pc:sldMk cId="1052432026" sldId="297"/>
            <ac:spMk id="2" creationId="{6D920CEE-9485-4D96-94D8-22FE394F64F1}"/>
          </ac:spMkLst>
        </pc:spChg>
        <pc:spChg chg="del">
          <ac:chgData name="Bill Heath" userId="e5502471a9019beb" providerId="LiveId" clId="{C31A0CB8-C572-4861-A8E2-CAB6D608477E}" dt="2021-01-01T18:12:38.433" v="3508" actId="478"/>
          <ac:spMkLst>
            <pc:docMk/>
            <pc:sldMk cId="1052432026" sldId="297"/>
            <ac:spMk id="3" creationId="{294FC45B-F3E9-4824-84AF-558FC51B0412}"/>
          </ac:spMkLst>
        </pc:spChg>
        <pc:spChg chg="add mod">
          <ac:chgData name="Bill Heath" userId="e5502471a9019beb" providerId="LiveId" clId="{C31A0CB8-C572-4861-A8E2-CAB6D608477E}" dt="2021-01-02T15:56:56.939" v="5386" actId="113"/>
          <ac:spMkLst>
            <pc:docMk/>
            <pc:sldMk cId="1052432026" sldId="297"/>
            <ac:spMk id="3" creationId="{A15F005F-0F3B-4324-A030-558FB44D6A3D}"/>
          </ac:spMkLst>
        </pc:spChg>
        <pc:spChg chg="add mod">
          <ac:chgData name="Bill Heath" userId="e5502471a9019beb" providerId="LiveId" clId="{C31A0CB8-C572-4861-A8E2-CAB6D608477E}" dt="2021-01-02T15:13:56.245" v="4677" actId="1076"/>
          <ac:spMkLst>
            <pc:docMk/>
            <pc:sldMk cId="1052432026" sldId="297"/>
            <ac:spMk id="5" creationId="{5B332923-2EF5-4D9F-AB19-1B7EFDAA06B7}"/>
          </ac:spMkLst>
        </pc:spChg>
        <pc:spChg chg="add mod">
          <ac:chgData name="Bill Heath" userId="e5502471a9019beb" providerId="LiveId" clId="{C31A0CB8-C572-4861-A8E2-CAB6D608477E}" dt="2021-01-02T15:13:46.217" v="4676" actId="1076"/>
          <ac:spMkLst>
            <pc:docMk/>
            <pc:sldMk cId="1052432026" sldId="297"/>
            <ac:spMk id="6" creationId="{24CE1179-D910-4C92-B570-3C19D5D84438}"/>
          </ac:spMkLst>
        </pc:spChg>
        <pc:spChg chg="add mod">
          <ac:chgData name="Bill Heath" userId="e5502471a9019beb" providerId="LiveId" clId="{C31A0CB8-C572-4861-A8E2-CAB6D608477E}" dt="2021-01-02T15:51:23.423" v="5328" actId="1076"/>
          <ac:spMkLst>
            <pc:docMk/>
            <pc:sldMk cId="1052432026" sldId="297"/>
            <ac:spMk id="7" creationId="{1CDD7E41-AF64-4940-99BD-B39CFD818975}"/>
          </ac:spMkLst>
        </pc:spChg>
        <pc:spChg chg="add mod">
          <ac:chgData name="Bill Heath" userId="e5502471a9019beb" providerId="LiveId" clId="{C31A0CB8-C572-4861-A8E2-CAB6D608477E}" dt="2021-01-02T15:26:56.707" v="4757" actId="14100"/>
          <ac:spMkLst>
            <pc:docMk/>
            <pc:sldMk cId="1052432026" sldId="297"/>
            <ac:spMk id="8" creationId="{A64772CD-ED43-48C5-B0B8-60B5AEBFDF2A}"/>
          </ac:spMkLst>
        </pc:spChg>
        <pc:picChg chg="add mod">
          <ac:chgData name="Bill Heath" userId="e5502471a9019beb" providerId="LiveId" clId="{C31A0CB8-C572-4861-A8E2-CAB6D608477E}" dt="2021-01-02T15:26:44.212" v="4756" actId="1037"/>
          <ac:picMkLst>
            <pc:docMk/>
            <pc:sldMk cId="1052432026" sldId="297"/>
            <ac:picMk id="3074" creationId="{7E95D48B-834C-48B7-9EAF-79D89C1B8177}"/>
          </ac:picMkLst>
        </pc:picChg>
      </pc:sldChg>
      <pc:sldChg chg="addSp delSp modSp new mod ord">
        <pc:chgData name="Bill Heath" userId="e5502471a9019beb" providerId="LiveId" clId="{C31A0CB8-C572-4861-A8E2-CAB6D608477E}" dt="2021-01-02T16:40:30.500" v="6004" actId="20577"/>
        <pc:sldMkLst>
          <pc:docMk/>
          <pc:sldMk cId="1515871379" sldId="298"/>
        </pc:sldMkLst>
        <pc:spChg chg="add mod">
          <ac:chgData name="Bill Heath" userId="e5502471a9019beb" providerId="LiveId" clId="{C31A0CB8-C572-4861-A8E2-CAB6D608477E}" dt="2021-01-02T16:03:38.263" v="5449" actId="1076"/>
          <ac:spMkLst>
            <pc:docMk/>
            <pc:sldMk cId="1515871379" sldId="298"/>
            <ac:spMk id="2" creationId="{0F53CA56-4B3B-4AC0-BAB8-4D389FA67F24}"/>
          </ac:spMkLst>
        </pc:spChg>
        <pc:spChg chg="del">
          <ac:chgData name="Bill Heath" userId="e5502471a9019beb" providerId="LiveId" clId="{C31A0CB8-C572-4861-A8E2-CAB6D608477E}" dt="2021-01-01T18:20:02.865" v="3527" actId="478"/>
          <ac:spMkLst>
            <pc:docMk/>
            <pc:sldMk cId="1515871379" sldId="298"/>
            <ac:spMk id="2" creationId="{5BC513BC-C298-48BA-BCDF-CD5D00D57F12}"/>
          </ac:spMkLst>
        </pc:spChg>
        <pc:spChg chg="add mod">
          <ac:chgData name="Bill Heath" userId="e5502471a9019beb" providerId="LiveId" clId="{C31A0CB8-C572-4861-A8E2-CAB6D608477E}" dt="2021-01-02T16:40:30.500" v="6004" actId="20577"/>
          <ac:spMkLst>
            <pc:docMk/>
            <pc:sldMk cId="1515871379" sldId="298"/>
            <ac:spMk id="3" creationId="{98306A30-9903-4A36-8D0E-DA64EDDBBE5F}"/>
          </ac:spMkLst>
        </pc:spChg>
        <pc:spChg chg="del">
          <ac:chgData name="Bill Heath" userId="e5502471a9019beb" providerId="LiveId" clId="{C31A0CB8-C572-4861-A8E2-CAB6D608477E}" dt="2021-01-01T18:19:46.133" v="3523"/>
          <ac:spMkLst>
            <pc:docMk/>
            <pc:sldMk cId="1515871379" sldId="298"/>
            <ac:spMk id="3" creationId="{983C4B2A-A88E-407F-9EAB-8E8E87109E78}"/>
          </ac:spMkLst>
        </pc:spChg>
        <pc:picChg chg="add mod">
          <ac:chgData name="Bill Heath" userId="e5502471a9019beb" providerId="LiveId" clId="{C31A0CB8-C572-4861-A8E2-CAB6D608477E}" dt="2021-01-02T15:27:46.203" v="4762" actId="14100"/>
          <ac:picMkLst>
            <pc:docMk/>
            <pc:sldMk cId="1515871379" sldId="298"/>
            <ac:picMk id="4098" creationId="{607573CF-3578-4E2B-A962-7C19D0588F4E}"/>
          </ac:picMkLst>
        </pc:picChg>
      </pc:sldChg>
    </pc:docChg>
  </pc:docChgLst>
  <pc:docChgLst>
    <pc:chgData name="Bill Heath" userId="e5502471a9019beb" providerId="LiveId" clId="{C346A7F0-BD05-4555-BC03-141D51FDBC62}"/>
    <pc:docChg chg="undo custSel delSld modSld">
      <pc:chgData name="Bill Heath" userId="e5502471a9019beb" providerId="LiveId" clId="{C346A7F0-BD05-4555-BC03-141D51FDBC62}" dt="2021-01-04T04:47:02.083" v="1088" actId="20577"/>
      <pc:docMkLst>
        <pc:docMk/>
      </pc:docMkLst>
      <pc:sldChg chg="del">
        <pc:chgData name="Bill Heath" userId="e5502471a9019beb" providerId="LiveId" clId="{C346A7F0-BD05-4555-BC03-141D51FDBC62}" dt="2021-01-04T02:05:47.732" v="29" actId="2696"/>
        <pc:sldMkLst>
          <pc:docMk/>
          <pc:sldMk cId="4216252256" sldId="271"/>
        </pc:sldMkLst>
      </pc:sldChg>
      <pc:sldChg chg="del">
        <pc:chgData name="Bill Heath" userId="e5502471a9019beb" providerId="LiveId" clId="{C346A7F0-BD05-4555-BC03-141D51FDBC62}" dt="2021-01-04T02:05:32.082" v="25" actId="2696"/>
        <pc:sldMkLst>
          <pc:docMk/>
          <pc:sldMk cId="540117292" sldId="272"/>
        </pc:sldMkLst>
      </pc:sldChg>
      <pc:sldChg chg="del">
        <pc:chgData name="Bill Heath" userId="e5502471a9019beb" providerId="LiveId" clId="{C346A7F0-BD05-4555-BC03-141D51FDBC62}" dt="2021-01-04T02:05:43.543" v="28" actId="2696"/>
        <pc:sldMkLst>
          <pc:docMk/>
          <pc:sldMk cId="3114375520" sldId="273"/>
        </pc:sldMkLst>
      </pc:sldChg>
      <pc:sldChg chg="del">
        <pc:chgData name="Bill Heath" userId="e5502471a9019beb" providerId="LiveId" clId="{C346A7F0-BD05-4555-BC03-141D51FDBC62}" dt="2021-01-04T02:05:39.684" v="27" actId="2696"/>
        <pc:sldMkLst>
          <pc:docMk/>
          <pc:sldMk cId="1083779060" sldId="275"/>
        </pc:sldMkLst>
      </pc:sldChg>
      <pc:sldChg chg="addSp delSp modSp mod">
        <pc:chgData name="Bill Heath" userId="e5502471a9019beb" providerId="LiveId" clId="{C346A7F0-BD05-4555-BC03-141D51FDBC62}" dt="2021-01-04T04:44:46.587" v="1067" actId="1076"/>
        <pc:sldMkLst>
          <pc:docMk/>
          <pc:sldMk cId="3358994668" sldId="283"/>
        </pc:sldMkLst>
        <pc:spChg chg="mod">
          <ac:chgData name="Bill Heath" userId="e5502471a9019beb" providerId="LiveId" clId="{C346A7F0-BD05-4555-BC03-141D51FDBC62}" dt="2021-01-04T04:04:35.549" v="699" actId="6549"/>
          <ac:spMkLst>
            <pc:docMk/>
            <pc:sldMk cId="3358994668" sldId="283"/>
            <ac:spMk id="4" creationId="{E231CCF0-7B95-4755-8FF8-86414296B6B0}"/>
          </ac:spMkLst>
        </pc:spChg>
        <pc:spChg chg="add del mod">
          <ac:chgData name="Bill Heath" userId="e5502471a9019beb" providerId="LiveId" clId="{C346A7F0-BD05-4555-BC03-141D51FDBC62}" dt="2021-01-04T04:01:14.743" v="643" actId="47"/>
          <ac:spMkLst>
            <pc:docMk/>
            <pc:sldMk cId="3358994668" sldId="283"/>
            <ac:spMk id="5" creationId="{62148BBB-60D0-4F74-A461-84176069EFC6}"/>
          </ac:spMkLst>
        </pc:spChg>
        <pc:graphicFrameChg chg="add mod modGraphic">
          <ac:chgData name="Bill Heath" userId="e5502471a9019beb" providerId="LiveId" clId="{C346A7F0-BD05-4555-BC03-141D51FDBC62}" dt="2021-01-04T04:44:46.587" v="1067" actId="1076"/>
          <ac:graphicFrameMkLst>
            <pc:docMk/>
            <pc:sldMk cId="3358994668" sldId="283"/>
            <ac:graphicFrameMk id="2" creationId="{CF7AAB0B-769C-499C-A38B-964F559B1E17}"/>
          </ac:graphicFrameMkLst>
        </pc:graphicFrameChg>
        <pc:picChg chg="mod modCrop">
          <ac:chgData name="Bill Heath" userId="e5502471a9019beb" providerId="LiveId" clId="{C346A7F0-BD05-4555-BC03-141D51FDBC62}" dt="2021-01-04T04:41:17.704" v="1022" actId="1076"/>
          <ac:picMkLst>
            <pc:docMk/>
            <pc:sldMk cId="3358994668" sldId="283"/>
            <ac:picMk id="3" creationId="{E63634BA-8BB1-4494-9F43-9AE4030C50D5}"/>
          </ac:picMkLst>
        </pc:picChg>
        <pc:picChg chg="add del">
          <ac:chgData name="Bill Heath" userId="e5502471a9019beb" providerId="LiveId" clId="{C346A7F0-BD05-4555-BC03-141D51FDBC62}" dt="2021-01-04T04:10:56.351" v="710" actId="478"/>
          <ac:picMkLst>
            <pc:docMk/>
            <pc:sldMk cId="3358994668" sldId="283"/>
            <ac:picMk id="6" creationId="{CF03DE70-8569-40D8-B13E-A318FC43AA49}"/>
          </ac:picMkLst>
        </pc:picChg>
        <pc:picChg chg="del mod">
          <ac:chgData name="Bill Heath" userId="e5502471a9019beb" providerId="LiveId" clId="{C346A7F0-BD05-4555-BC03-141D51FDBC62}" dt="2021-01-04T04:20:03.110" v="762" actId="478"/>
          <ac:picMkLst>
            <pc:docMk/>
            <pc:sldMk cId="3358994668" sldId="283"/>
            <ac:picMk id="8" creationId="{64D96AA4-E842-4306-A1F4-EB6757CCB79F}"/>
          </ac:picMkLst>
        </pc:picChg>
        <pc:picChg chg="del mod">
          <ac:chgData name="Bill Heath" userId="e5502471a9019beb" providerId="LiveId" clId="{C346A7F0-BD05-4555-BC03-141D51FDBC62}" dt="2021-01-04T04:41:13.835" v="1021" actId="478"/>
          <ac:picMkLst>
            <pc:docMk/>
            <pc:sldMk cId="3358994668" sldId="283"/>
            <ac:picMk id="10" creationId="{2B7F6DFF-92EA-499E-8291-1128A6EF59FD}"/>
          </ac:picMkLst>
        </pc:picChg>
        <pc:picChg chg="add del mod">
          <ac:chgData name="Bill Heath" userId="e5502471a9019beb" providerId="LiveId" clId="{C346A7F0-BD05-4555-BC03-141D51FDBC62}" dt="2021-01-04T04:20:08.069" v="763" actId="14100"/>
          <ac:picMkLst>
            <pc:docMk/>
            <pc:sldMk cId="3358994668" sldId="283"/>
            <ac:picMk id="1026" creationId="{E24904CF-E963-4EA2-B8CD-316206797E55}"/>
          </ac:picMkLst>
        </pc:picChg>
      </pc:sldChg>
      <pc:sldChg chg="delSp modSp mod">
        <pc:chgData name="Bill Heath" userId="e5502471a9019beb" providerId="LiveId" clId="{C346A7F0-BD05-4555-BC03-141D51FDBC62}" dt="2021-01-04T04:26:41.944" v="948" actId="1076"/>
        <pc:sldMkLst>
          <pc:docMk/>
          <pc:sldMk cId="2192779015" sldId="287"/>
        </pc:sldMkLst>
        <pc:spChg chg="del">
          <ac:chgData name="Bill Heath" userId="e5502471a9019beb" providerId="LiveId" clId="{C346A7F0-BD05-4555-BC03-141D51FDBC62}" dt="2021-01-04T02:05:07.810" v="20" actId="478"/>
          <ac:spMkLst>
            <pc:docMk/>
            <pc:sldMk cId="2192779015" sldId="287"/>
            <ac:spMk id="4" creationId="{3DB5416C-EC19-4665-94A3-6E15C5A017E2}"/>
          </ac:spMkLst>
        </pc:spChg>
        <pc:spChg chg="del">
          <ac:chgData name="Bill Heath" userId="e5502471a9019beb" providerId="LiveId" clId="{C346A7F0-BD05-4555-BC03-141D51FDBC62}" dt="2021-01-04T02:05:21.315" v="24" actId="478"/>
          <ac:spMkLst>
            <pc:docMk/>
            <pc:sldMk cId="2192779015" sldId="287"/>
            <ac:spMk id="8" creationId="{1EED988E-F590-49E3-AEC7-4D84FABB6A99}"/>
          </ac:spMkLst>
        </pc:spChg>
        <pc:spChg chg="mod">
          <ac:chgData name="Bill Heath" userId="e5502471a9019beb" providerId="LiveId" clId="{C346A7F0-BD05-4555-BC03-141D51FDBC62}" dt="2021-01-04T04:25:54.295" v="946" actId="6549"/>
          <ac:spMkLst>
            <pc:docMk/>
            <pc:sldMk cId="2192779015" sldId="287"/>
            <ac:spMk id="12" creationId="{F152C1FB-04D0-41E2-9A58-EA5B94AB674C}"/>
          </ac:spMkLst>
        </pc:spChg>
        <pc:picChg chg="mod">
          <ac:chgData name="Bill Heath" userId="e5502471a9019beb" providerId="LiveId" clId="{C346A7F0-BD05-4555-BC03-141D51FDBC62}" dt="2021-01-04T04:24:12.641" v="883" actId="14100"/>
          <ac:picMkLst>
            <pc:docMk/>
            <pc:sldMk cId="2192779015" sldId="287"/>
            <ac:picMk id="2" creationId="{F4A2136E-F428-40E3-8F76-86C4B3753A25}"/>
          </ac:picMkLst>
        </pc:picChg>
        <pc:picChg chg="mod">
          <ac:chgData name="Bill Heath" userId="e5502471a9019beb" providerId="LiveId" clId="{C346A7F0-BD05-4555-BC03-141D51FDBC62}" dt="2021-01-04T04:26:41.944" v="948" actId="1076"/>
          <ac:picMkLst>
            <pc:docMk/>
            <pc:sldMk cId="2192779015" sldId="287"/>
            <ac:picMk id="6" creationId="{B96636DA-E307-4400-8F50-16186CC0C170}"/>
          </ac:picMkLst>
        </pc:picChg>
        <pc:picChg chg="del">
          <ac:chgData name="Bill Heath" userId="e5502471a9019beb" providerId="LiveId" clId="{C346A7F0-BD05-4555-BC03-141D51FDBC62}" dt="2021-01-04T02:05:18.476" v="23" actId="478"/>
          <ac:picMkLst>
            <pc:docMk/>
            <pc:sldMk cId="2192779015" sldId="287"/>
            <ac:picMk id="1026" creationId="{3BA76B36-E3E8-4842-91E8-C5E6143B3F99}"/>
          </ac:picMkLst>
        </pc:picChg>
        <pc:picChg chg="del">
          <ac:chgData name="Bill Heath" userId="e5502471a9019beb" providerId="LiveId" clId="{C346A7F0-BD05-4555-BC03-141D51FDBC62}" dt="2021-01-04T02:05:05.333" v="19" actId="478"/>
          <ac:picMkLst>
            <pc:docMk/>
            <pc:sldMk cId="2192779015" sldId="287"/>
            <ac:picMk id="1030" creationId="{3DC78F02-4047-4F4C-A60B-0B27D98707F5}"/>
          </ac:picMkLst>
        </pc:picChg>
      </pc:sldChg>
      <pc:sldChg chg="del">
        <pc:chgData name="Bill Heath" userId="e5502471a9019beb" providerId="LiveId" clId="{C346A7F0-BD05-4555-BC03-141D51FDBC62}" dt="2021-01-04T02:14:31.076" v="172" actId="2696"/>
        <pc:sldMkLst>
          <pc:docMk/>
          <pc:sldMk cId="2046426242" sldId="288"/>
        </pc:sldMkLst>
      </pc:sldChg>
      <pc:sldChg chg="del">
        <pc:chgData name="Bill Heath" userId="e5502471a9019beb" providerId="LiveId" clId="{C346A7F0-BD05-4555-BC03-141D51FDBC62}" dt="2021-01-04T02:05:51.892" v="30" actId="2696"/>
        <pc:sldMkLst>
          <pc:docMk/>
          <pc:sldMk cId="902498707" sldId="289"/>
        </pc:sldMkLst>
      </pc:sldChg>
      <pc:sldChg chg="addSp delSp modSp mod">
        <pc:chgData name="Bill Heath" userId="e5502471a9019beb" providerId="LiveId" clId="{C346A7F0-BD05-4555-BC03-141D51FDBC62}" dt="2021-01-04T04:45:48.775" v="1079" actId="1076"/>
        <pc:sldMkLst>
          <pc:docMk/>
          <pc:sldMk cId="1952260987" sldId="290"/>
        </pc:sldMkLst>
        <pc:spChg chg="mod">
          <ac:chgData name="Bill Heath" userId="e5502471a9019beb" providerId="LiveId" clId="{C346A7F0-BD05-4555-BC03-141D51FDBC62}" dt="2021-01-04T04:45:48.775" v="1079" actId="1076"/>
          <ac:spMkLst>
            <pc:docMk/>
            <pc:sldMk cId="1952260987" sldId="290"/>
            <ac:spMk id="5" creationId="{62148BBB-60D0-4F74-A461-84176069EFC6}"/>
          </ac:spMkLst>
        </pc:spChg>
        <pc:picChg chg="mod">
          <ac:chgData name="Bill Heath" userId="e5502471a9019beb" providerId="LiveId" clId="{C346A7F0-BD05-4555-BC03-141D51FDBC62}" dt="2021-01-04T04:19:14.338" v="755" actId="1076"/>
          <ac:picMkLst>
            <pc:docMk/>
            <pc:sldMk cId="1952260987" sldId="290"/>
            <ac:picMk id="7" creationId="{52C57B50-496D-4BAF-B4AF-BA8A212F2788}"/>
          </ac:picMkLst>
        </pc:picChg>
        <pc:picChg chg="mod">
          <ac:chgData name="Bill Heath" userId="e5502471a9019beb" providerId="LiveId" clId="{C346A7F0-BD05-4555-BC03-141D51FDBC62}" dt="2021-01-04T04:32:31.029" v="1009" actId="1076"/>
          <ac:picMkLst>
            <pc:docMk/>
            <pc:sldMk cId="1952260987" sldId="290"/>
            <ac:picMk id="9" creationId="{ED20954D-32FA-4064-85F2-9899FBE7EC1E}"/>
          </ac:picMkLst>
        </pc:picChg>
        <pc:picChg chg="del">
          <ac:chgData name="Bill Heath" userId="e5502471a9019beb" providerId="LiveId" clId="{C346A7F0-BD05-4555-BC03-141D51FDBC62}" dt="2021-01-04T04:14:50.717" v="714" actId="478"/>
          <ac:picMkLst>
            <pc:docMk/>
            <pc:sldMk cId="1952260987" sldId="290"/>
            <ac:picMk id="12" creationId="{9F551803-F7E5-4751-93B2-B1C251F4B210}"/>
          </ac:picMkLst>
        </pc:picChg>
        <pc:picChg chg="add mod">
          <ac:chgData name="Bill Heath" userId="e5502471a9019beb" providerId="LiveId" clId="{C346A7F0-BD05-4555-BC03-141D51FDBC62}" dt="2021-01-04T04:18:32.292" v="746" actId="14100"/>
          <ac:picMkLst>
            <pc:docMk/>
            <pc:sldMk cId="1952260987" sldId="290"/>
            <ac:picMk id="2050" creationId="{DFED6B97-3F87-4792-8E37-0D2856B14A96}"/>
          </ac:picMkLst>
        </pc:picChg>
        <pc:picChg chg="mod">
          <ac:chgData name="Bill Heath" userId="e5502471a9019beb" providerId="LiveId" clId="{C346A7F0-BD05-4555-BC03-141D51FDBC62}" dt="2021-01-04T04:32:35.545" v="1010" actId="1076"/>
          <ac:picMkLst>
            <pc:docMk/>
            <pc:sldMk cId="1952260987" sldId="290"/>
            <ac:picMk id="3074" creationId="{666293FF-F639-49CF-904D-F7AFB2217538}"/>
          </ac:picMkLst>
        </pc:picChg>
      </pc:sldChg>
      <pc:sldChg chg="modSp mod">
        <pc:chgData name="Bill Heath" userId="e5502471a9019beb" providerId="LiveId" clId="{C346A7F0-BD05-4555-BC03-141D51FDBC62}" dt="2021-01-04T02:09:48.643" v="92" actId="20577"/>
        <pc:sldMkLst>
          <pc:docMk/>
          <pc:sldMk cId="4028942282" sldId="291"/>
        </pc:sldMkLst>
        <pc:spChg chg="mod">
          <ac:chgData name="Bill Heath" userId="e5502471a9019beb" providerId="LiveId" clId="{C346A7F0-BD05-4555-BC03-141D51FDBC62}" dt="2021-01-04T02:09:48.643" v="92" actId="20577"/>
          <ac:spMkLst>
            <pc:docMk/>
            <pc:sldMk cId="4028942282" sldId="291"/>
            <ac:spMk id="2" creationId="{7E8F82DA-49B4-475F-ABAB-A9E41047408D}"/>
          </ac:spMkLst>
        </pc:spChg>
      </pc:sldChg>
      <pc:sldChg chg="modSp mod">
        <pc:chgData name="Bill Heath" userId="e5502471a9019beb" providerId="LiveId" clId="{C346A7F0-BD05-4555-BC03-141D51FDBC62}" dt="2021-01-04T04:47:02.083" v="1088" actId="20577"/>
        <pc:sldMkLst>
          <pc:docMk/>
          <pc:sldMk cId="613870543" sldId="293"/>
        </pc:sldMkLst>
        <pc:spChg chg="mod">
          <ac:chgData name="Bill Heath" userId="e5502471a9019beb" providerId="LiveId" clId="{C346A7F0-BD05-4555-BC03-141D51FDBC62}" dt="2021-01-04T04:47:02.083" v="1088" actId="20577"/>
          <ac:spMkLst>
            <pc:docMk/>
            <pc:sldMk cId="613870543" sldId="293"/>
            <ac:spMk id="2" creationId="{7E8F82DA-49B4-475F-ABAB-A9E41047408D}"/>
          </ac:spMkLst>
        </pc:spChg>
        <pc:graphicFrameChg chg="mod modGraphic">
          <ac:chgData name="Bill Heath" userId="e5502471a9019beb" providerId="LiveId" clId="{C346A7F0-BD05-4555-BC03-141D51FDBC62}" dt="2021-01-04T04:46:44.420" v="1081" actId="1076"/>
          <ac:graphicFrameMkLst>
            <pc:docMk/>
            <pc:sldMk cId="613870543" sldId="293"/>
            <ac:graphicFrameMk id="3" creationId="{314FD1F2-8F70-4EC2-87F5-B92DCB6A0A52}"/>
          </ac:graphicFrameMkLst>
        </pc:graphicFrameChg>
      </pc:sldChg>
      <pc:sldChg chg="del">
        <pc:chgData name="Bill Heath" userId="e5502471a9019beb" providerId="LiveId" clId="{C346A7F0-BD05-4555-BC03-141D51FDBC62}" dt="2021-01-04T02:05:35.161" v="26" actId="2696"/>
        <pc:sldMkLst>
          <pc:docMk/>
          <pc:sldMk cId="1492930914" sldId="294"/>
        </pc:sldMkLst>
      </pc:sldChg>
      <pc:sldChg chg="addSp delSp modSp mod">
        <pc:chgData name="Bill Heath" userId="e5502471a9019beb" providerId="LiveId" clId="{C346A7F0-BD05-4555-BC03-141D51FDBC62}" dt="2021-01-04T03:14:51.150" v="630" actId="1076"/>
        <pc:sldMkLst>
          <pc:docMk/>
          <pc:sldMk cId="2965335041" sldId="296"/>
        </pc:sldMkLst>
        <pc:spChg chg="mod">
          <ac:chgData name="Bill Heath" userId="e5502471a9019beb" providerId="LiveId" clId="{C346A7F0-BD05-4555-BC03-141D51FDBC62}" dt="2021-01-04T03:14:51.150" v="630" actId="1076"/>
          <ac:spMkLst>
            <pc:docMk/>
            <pc:sldMk cId="2965335041" sldId="296"/>
            <ac:spMk id="2" creationId="{90AA50FC-DAD7-4F84-A3E2-CEB59CFC27BD}"/>
          </ac:spMkLst>
        </pc:spChg>
        <pc:spChg chg="mod">
          <ac:chgData name="Bill Heath" userId="e5502471a9019beb" providerId="LiveId" clId="{C346A7F0-BD05-4555-BC03-141D51FDBC62}" dt="2021-01-04T03:14:20.427" v="629" actId="6549"/>
          <ac:spMkLst>
            <pc:docMk/>
            <pc:sldMk cId="2965335041" sldId="296"/>
            <ac:spMk id="3" creationId="{DED50BD3-C3D4-466A-8DEC-665061C90067}"/>
          </ac:spMkLst>
        </pc:spChg>
        <pc:spChg chg="del">
          <ac:chgData name="Bill Heath" userId="e5502471a9019beb" providerId="LiveId" clId="{C346A7F0-BD05-4555-BC03-141D51FDBC62}" dt="2021-01-04T02:24:16.228" v="214" actId="478"/>
          <ac:spMkLst>
            <pc:docMk/>
            <pc:sldMk cId="2965335041" sldId="296"/>
            <ac:spMk id="5" creationId="{1221E69B-87B6-4048-B50A-FD3980BC23D1}"/>
          </ac:spMkLst>
        </pc:spChg>
        <pc:spChg chg="del">
          <ac:chgData name="Bill Heath" userId="e5502471a9019beb" providerId="LiveId" clId="{C346A7F0-BD05-4555-BC03-141D51FDBC62}" dt="2021-01-04T02:24:12.538" v="213" actId="478"/>
          <ac:spMkLst>
            <pc:docMk/>
            <pc:sldMk cId="2965335041" sldId="296"/>
            <ac:spMk id="6" creationId="{BBDDCDAE-5EC7-4CBE-B7F7-29C923985293}"/>
          </ac:spMkLst>
        </pc:spChg>
        <pc:spChg chg="mod">
          <ac:chgData name="Bill Heath" userId="e5502471a9019beb" providerId="LiveId" clId="{C346A7F0-BD05-4555-BC03-141D51FDBC62}" dt="2021-01-04T03:00:57.991" v="482" actId="20577"/>
          <ac:spMkLst>
            <pc:docMk/>
            <pc:sldMk cId="2965335041" sldId="296"/>
            <ac:spMk id="11" creationId="{6119380B-554D-400C-B864-330C57F1B005}"/>
          </ac:spMkLst>
        </pc:spChg>
        <pc:spChg chg="del mod">
          <ac:chgData name="Bill Heath" userId="e5502471a9019beb" providerId="LiveId" clId="{C346A7F0-BD05-4555-BC03-141D51FDBC62}" dt="2021-01-04T02:47:03.715" v="330" actId="478"/>
          <ac:spMkLst>
            <pc:docMk/>
            <pc:sldMk cId="2965335041" sldId="296"/>
            <ac:spMk id="12" creationId="{4C20707F-D2B3-42D0-BC81-FCB960831E2A}"/>
          </ac:spMkLst>
        </pc:spChg>
        <pc:spChg chg="add mod">
          <ac:chgData name="Bill Heath" userId="e5502471a9019beb" providerId="LiveId" clId="{C346A7F0-BD05-4555-BC03-141D51FDBC62}" dt="2021-01-04T02:51:10.015" v="341" actId="208"/>
          <ac:spMkLst>
            <pc:docMk/>
            <pc:sldMk cId="2965335041" sldId="296"/>
            <ac:spMk id="13" creationId="{21E643AB-D678-4D31-8A55-B13620A0A2ED}"/>
          </ac:spMkLst>
        </pc:spChg>
      </pc:sldChg>
      <pc:sldChg chg="del">
        <pc:chgData name="Bill Heath" userId="e5502471a9019beb" providerId="LiveId" clId="{C346A7F0-BD05-4555-BC03-141D51FDBC62}" dt="2021-01-04T02:19:31.761" v="211" actId="47"/>
        <pc:sldMkLst>
          <pc:docMk/>
          <pc:sldMk cId="1052432026" sldId="297"/>
        </pc:sldMkLst>
      </pc:sldChg>
      <pc:sldChg chg="del">
        <pc:chgData name="Bill Heath" userId="e5502471a9019beb" providerId="LiveId" clId="{C346A7F0-BD05-4555-BC03-141D51FDBC62}" dt="2021-01-04T02:21:35.697" v="212" actId="47"/>
        <pc:sldMkLst>
          <pc:docMk/>
          <pc:sldMk cId="1515871379" sldId="298"/>
        </pc:sldMkLst>
      </pc:sldChg>
    </pc:docChg>
  </pc:docChgLst>
  <pc:docChgLst>
    <pc:chgData name="Bill Heath" userId="e5502471a9019beb" providerId="LiveId" clId="{3A03B59C-090D-4A46-BEAB-A32FD3BB080F}"/>
    <pc:docChg chg="undo custSel addSld delSld modSld">
      <pc:chgData name="Bill Heath" userId="e5502471a9019beb" providerId="LiveId" clId="{3A03B59C-090D-4A46-BEAB-A32FD3BB080F}" dt="2021-01-24T11:48:01.887" v="4774" actId="20577"/>
      <pc:docMkLst>
        <pc:docMk/>
      </pc:docMkLst>
      <pc:sldChg chg="del">
        <pc:chgData name="Bill Heath" userId="e5502471a9019beb" providerId="LiveId" clId="{3A03B59C-090D-4A46-BEAB-A32FD3BB080F}" dt="2021-01-18T02:52:22.297" v="1" actId="47"/>
        <pc:sldMkLst>
          <pc:docMk/>
          <pc:sldMk cId="3358994668" sldId="283"/>
        </pc:sldMkLst>
      </pc:sldChg>
      <pc:sldChg chg="del">
        <pc:chgData name="Bill Heath" userId="e5502471a9019beb" providerId="LiveId" clId="{3A03B59C-090D-4A46-BEAB-A32FD3BB080F}" dt="2021-01-18T02:56:39.061" v="220" actId="47"/>
        <pc:sldMkLst>
          <pc:docMk/>
          <pc:sldMk cId="2192779015" sldId="287"/>
        </pc:sldMkLst>
      </pc:sldChg>
      <pc:sldChg chg="del">
        <pc:chgData name="Bill Heath" userId="e5502471a9019beb" providerId="LiveId" clId="{3A03B59C-090D-4A46-BEAB-A32FD3BB080F}" dt="2021-01-18T02:52:24.495" v="2" actId="47"/>
        <pc:sldMkLst>
          <pc:docMk/>
          <pc:sldMk cId="1952260987" sldId="290"/>
        </pc:sldMkLst>
      </pc:sldChg>
      <pc:sldChg chg="del">
        <pc:chgData name="Bill Heath" userId="e5502471a9019beb" providerId="LiveId" clId="{3A03B59C-090D-4A46-BEAB-A32FD3BB080F}" dt="2021-01-18T02:52:26.554" v="3" actId="47"/>
        <pc:sldMkLst>
          <pc:docMk/>
          <pc:sldMk cId="4028942282" sldId="291"/>
        </pc:sldMkLst>
      </pc:sldChg>
      <pc:sldChg chg="del">
        <pc:chgData name="Bill Heath" userId="e5502471a9019beb" providerId="LiveId" clId="{3A03B59C-090D-4A46-BEAB-A32FD3BB080F}" dt="2021-01-18T02:52:28.787" v="5" actId="47"/>
        <pc:sldMkLst>
          <pc:docMk/>
          <pc:sldMk cId="613870543" sldId="293"/>
        </pc:sldMkLst>
      </pc:sldChg>
      <pc:sldChg chg="modSp add mod">
        <pc:chgData name="Bill Heath" userId="e5502471a9019beb" providerId="LiveId" clId="{3A03B59C-090D-4A46-BEAB-A32FD3BB080F}" dt="2021-01-24T11:44:09.817" v="4652" actId="20577"/>
        <pc:sldMkLst>
          <pc:docMk/>
          <pc:sldMk cId="3037503128" sldId="294"/>
        </pc:sldMkLst>
        <pc:spChg chg="mod">
          <ac:chgData name="Bill Heath" userId="e5502471a9019beb" providerId="LiveId" clId="{3A03B59C-090D-4A46-BEAB-A32FD3BB080F}" dt="2021-01-24T11:44:09.817" v="4652" actId="20577"/>
          <ac:spMkLst>
            <pc:docMk/>
            <pc:sldMk cId="3037503128" sldId="294"/>
            <ac:spMk id="2" creationId="{7E8F82DA-49B4-475F-ABAB-A9E41047408D}"/>
          </ac:spMkLst>
        </pc:spChg>
      </pc:sldChg>
      <pc:sldChg chg="add del">
        <pc:chgData name="Bill Heath" userId="e5502471a9019beb" providerId="LiveId" clId="{3A03B59C-090D-4A46-BEAB-A32FD3BB080F}" dt="2021-01-18T02:56:24.830" v="219" actId="47"/>
        <pc:sldMkLst>
          <pc:docMk/>
          <pc:sldMk cId="3034697313" sldId="295"/>
        </pc:sldMkLst>
      </pc:sldChg>
      <pc:sldChg chg="del">
        <pc:chgData name="Bill Heath" userId="e5502471a9019beb" providerId="LiveId" clId="{3A03B59C-090D-4A46-BEAB-A32FD3BB080F}" dt="2021-01-18T02:52:27.988" v="4" actId="47"/>
        <pc:sldMkLst>
          <pc:docMk/>
          <pc:sldMk cId="2965335041" sldId="296"/>
        </pc:sldMkLst>
      </pc:sldChg>
      <pc:sldChg chg="addSp modSp add mod">
        <pc:chgData name="Bill Heath" userId="e5502471a9019beb" providerId="LiveId" clId="{3A03B59C-090D-4A46-BEAB-A32FD3BB080F}" dt="2021-01-24T11:42:26.190" v="4651" actId="20577"/>
        <pc:sldMkLst>
          <pc:docMk/>
          <pc:sldMk cId="1531067784" sldId="297"/>
        </pc:sldMkLst>
        <pc:spChg chg="add mod">
          <ac:chgData name="Bill Heath" userId="e5502471a9019beb" providerId="LiveId" clId="{3A03B59C-090D-4A46-BEAB-A32FD3BB080F}" dt="2021-01-24T11:41:07.720" v="4641" actId="6549"/>
          <ac:spMkLst>
            <pc:docMk/>
            <pc:sldMk cId="1531067784" sldId="297"/>
            <ac:spMk id="5" creationId="{751AB5F2-AA41-4A86-BDA5-B2CE6092787A}"/>
          </ac:spMkLst>
        </pc:spChg>
        <pc:spChg chg="mod">
          <ac:chgData name="Bill Heath" userId="e5502471a9019beb" providerId="LiveId" clId="{3A03B59C-090D-4A46-BEAB-A32FD3BB080F}" dt="2021-01-24T11:42:26.190" v="4651" actId="20577"/>
          <ac:spMkLst>
            <pc:docMk/>
            <pc:sldMk cId="1531067784" sldId="297"/>
            <ac:spMk id="12" creationId="{F152C1FB-04D0-41E2-9A58-EA5B94AB674C}"/>
          </ac:spMkLst>
        </pc:spChg>
        <pc:picChg chg="add mod">
          <ac:chgData name="Bill Heath" userId="e5502471a9019beb" providerId="LiveId" clId="{3A03B59C-090D-4A46-BEAB-A32FD3BB080F}" dt="2021-01-24T00:54:55.472" v="3691" actId="14100"/>
          <ac:picMkLst>
            <pc:docMk/>
            <pc:sldMk cId="1531067784" sldId="297"/>
            <ac:picMk id="3" creationId="{CA9862B1-D4FC-4CC4-A1CC-C83F0AF072C7}"/>
          </ac:picMkLst>
        </pc:picChg>
      </pc:sldChg>
      <pc:sldChg chg="addSp delSp modSp add mod">
        <pc:chgData name="Bill Heath" userId="e5502471a9019beb" providerId="LiveId" clId="{3A03B59C-090D-4A46-BEAB-A32FD3BB080F}" dt="2021-01-23T18:17:39.074" v="1396" actId="1076"/>
        <pc:sldMkLst>
          <pc:docMk/>
          <pc:sldMk cId="1989749494" sldId="298"/>
        </pc:sldMkLst>
        <pc:spChg chg="del mod">
          <ac:chgData name="Bill Heath" userId="e5502471a9019beb" providerId="LiveId" clId="{3A03B59C-090D-4A46-BEAB-A32FD3BB080F}" dt="2021-01-23T18:00:28.435" v="1299" actId="478"/>
          <ac:spMkLst>
            <pc:docMk/>
            <pc:sldMk cId="1989749494" sldId="298"/>
            <ac:spMk id="4" creationId="{E231CCF0-7B95-4755-8FF8-86414296B6B0}"/>
          </ac:spMkLst>
        </pc:spChg>
        <pc:graphicFrameChg chg="mod modGraphic">
          <ac:chgData name="Bill Heath" userId="e5502471a9019beb" providerId="LiveId" clId="{3A03B59C-090D-4A46-BEAB-A32FD3BB080F}" dt="2021-01-23T18:01:27.874" v="1316" actId="14100"/>
          <ac:graphicFrameMkLst>
            <pc:docMk/>
            <pc:sldMk cId="1989749494" sldId="298"/>
            <ac:graphicFrameMk id="2" creationId="{CF7AAB0B-769C-499C-A38B-964F559B1E17}"/>
          </ac:graphicFrameMkLst>
        </pc:graphicFrameChg>
        <pc:picChg chg="del mod">
          <ac:chgData name="Bill Heath" userId="e5502471a9019beb" providerId="LiveId" clId="{3A03B59C-090D-4A46-BEAB-A32FD3BB080F}" dt="2021-01-23T18:09:58.228" v="1367" actId="478"/>
          <ac:picMkLst>
            <pc:docMk/>
            <pc:sldMk cId="1989749494" sldId="298"/>
            <ac:picMk id="7" creationId="{EF26E161-26B8-4C1E-BBF2-7D6409728D2F}"/>
          </ac:picMkLst>
        </pc:picChg>
        <pc:picChg chg="add del mod">
          <ac:chgData name="Bill Heath" userId="e5502471a9019beb" providerId="LiveId" clId="{3A03B59C-090D-4A46-BEAB-A32FD3BB080F}" dt="2021-01-23T18:12:43.964" v="1373" actId="478"/>
          <ac:picMkLst>
            <pc:docMk/>
            <pc:sldMk cId="1989749494" sldId="298"/>
            <ac:picMk id="1026" creationId="{E24904CF-E963-4EA2-B8CD-316206797E55}"/>
          </ac:picMkLst>
        </pc:picChg>
        <pc:picChg chg="add del mod">
          <ac:chgData name="Bill Heath" userId="e5502471a9019beb" providerId="LiveId" clId="{3A03B59C-090D-4A46-BEAB-A32FD3BB080F}" dt="2021-01-23T18:16:41.601" v="1381" actId="478"/>
          <ac:picMkLst>
            <pc:docMk/>
            <pc:sldMk cId="1989749494" sldId="298"/>
            <ac:picMk id="2050" creationId="{300D4793-15A2-4DFA-A58A-EA87E28FDFC7}"/>
          </ac:picMkLst>
        </pc:picChg>
        <pc:picChg chg="add del mod">
          <ac:chgData name="Bill Heath" userId="e5502471a9019beb" providerId="LiveId" clId="{3A03B59C-090D-4A46-BEAB-A32FD3BB080F}" dt="2021-01-23T18:17:39.074" v="1396" actId="1076"/>
          <ac:picMkLst>
            <pc:docMk/>
            <pc:sldMk cId="1989749494" sldId="298"/>
            <ac:picMk id="2052" creationId="{62259514-C578-4066-A17B-4965E416CE2C}"/>
          </ac:picMkLst>
        </pc:picChg>
        <pc:picChg chg="add del mod">
          <ac:chgData name="Bill Heath" userId="e5502471a9019beb" providerId="LiveId" clId="{3A03B59C-090D-4A46-BEAB-A32FD3BB080F}" dt="2021-01-23T18:16:52.564" v="1382" actId="21"/>
          <ac:picMkLst>
            <pc:docMk/>
            <pc:sldMk cId="1989749494" sldId="298"/>
            <ac:picMk id="2054" creationId="{54E12D49-E7FA-42B2-8402-7F30DF1EFC4D}"/>
          </ac:picMkLst>
        </pc:picChg>
      </pc:sldChg>
      <pc:sldChg chg="addSp delSp modSp add del mod">
        <pc:chgData name="Bill Heath" userId="e5502471a9019beb" providerId="LiveId" clId="{3A03B59C-090D-4A46-BEAB-A32FD3BB080F}" dt="2021-01-23T18:01:51.147" v="1321" actId="47"/>
        <pc:sldMkLst>
          <pc:docMk/>
          <pc:sldMk cId="3846752001" sldId="299"/>
        </pc:sldMkLst>
        <pc:spChg chg="add del">
          <ac:chgData name="Bill Heath" userId="e5502471a9019beb" providerId="LiveId" clId="{3A03B59C-090D-4A46-BEAB-A32FD3BB080F}" dt="2021-01-23T17:56:03.282" v="1262"/>
          <ac:spMkLst>
            <pc:docMk/>
            <pc:sldMk cId="3846752001" sldId="299"/>
            <ac:spMk id="2" creationId="{8891B5F4-84B5-44F3-9913-937F33DC0DFF}"/>
          </ac:spMkLst>
        </pc:spChg>
        <pc:spChg chg="add mod">
          <ac:chgData name="Bill Heath" userId="e5502471a9019beb" providerId="LiveId" clId="{3A03B59C-090D-4A46-BEAB-A32FD3BB080F}" dt="2021-01-23T17:57:26.150" v="1289" actId="1076"/>
          <ac:spMkLst>
            <pc:docMk/>
            <pc:sldMk cId="3846752001" sldId="299"/>
            <ac:spMk id="3" creationId="{22AD7BA1-E878-44F3-81AA-8AA3837FA3F0}"/>
          </ac:spMkLst>
        </pc:spChg>
        <pc:spChg chg="add del">
          <ac:chgData name="Bill Heath" userId="e5502471a9019beb" providerId="LiveId" clId="{3A03B59C-090D-4A46-BEAB-A32FD3BB080F}" dt="2021-01-23T17:56:27.808" v="1265"/>
          <ac:spMkLst>
            <pc:docMk/>
            <pc:sldMk cId="3846752001" sldId="299"/>
            <ac:spMk id="4" creationId="{508F5E3C-DB1C-4CBE-85DE-57877C04691E}"/>
          </ac:spMkLst>
        </pc:spChg>
        <pc:spChg chg="del mod">
          <ac:chgData name="Bill Heath" userId="e5502471a9019beb" providerId="LiveId" clId="{3A03B59C-090D-4A46-BEAB-A32FD3BB080F}" dt="2021-01-23T17:54:29.360" v="1254"/>
          <ac:spMkLst>
            <pc:docMk/>
            <pc:sldMk cId="3846752001" sldId="299"/>
            <ac:spMk id="5" creationId="{62148BBB-60D0-4F74-A461-84176069EFC6}"/>
          </ac:spMkLst>
        </pc:spChg>
        <pc:spChg chg="add del">
          <ac:chgData name="Bill Heath" userId="e5502471a9019beb" providerId="LiveId" clId="{3A03B59C-090D-4A46-BEAB-A32FD3BB080F}" dt="2021-01-23T17:56:40.077" v="1267"/>
          <ac:spMkLst>
            <pc:docMk/>
            <pc:sldMk cId="3846752001" sldId="299"/>
            <ac:spMk id="6" creationId="{519FDD83-0D41-487B-854B-98305A864D13}"/>
          </ac:spMkLst>
        </pc:spChg>
        <pc:spChg chg="add del">
          <ac:chgData name="Bill Heath" userId="e5502471a9019beb" providerId="LiveId" clId="{3A03B59C-090D-4A46-BEAB-A32FD3BB080F}" dt="2021-01-23T17:57:00.057" v="1286"/>
          <ac:spMkLst>
            <pc:docMk/>
            <pc:sldMk cId="3846752001" sldId="299"/>
            <ac:spMk id="8" creationId="{C0632895-4BC9-44E9-A0EF-E29FCC7C574D}"/>
          </ac:spMkLst>
        </pc:spChg>
        <pc:spChg chg="add del">
          <ac:chgData name="Bill Heath" userId="e5502471a9019beb" providerId="LiveId" clId="{3A03B59C-090D-4A46-BEAB-A32FD3BB080F}" dt="2021-01-23T17:57:13.257" v="1288"/>
          <ac:spMkLst>
            <pc:docMk/>
            <pc:sldMk cId="3846752001" sldId="299"/>
            <ac:spMk id="10" creationId="{9190B6B1-8F99-419E-AD2B-942547648CCF}"/>
          </ac:spMkLst>
        </pc:spChg>
        <pc:picChg chg="mod">
          <ac:chgData name="Bill Heath" userId="e5502471a9019beb" providerId="LiveId" clId="{3A03B59C-090D-4A46-BEAB-A32FD3BB080F}" dt="2021-01-23T18:01:48.600" v="1320" actId="1076"/>
          <ac:picMkLst>
            <pc:docMk/>
            <pc:sldMk cId="3846752001" sldId="299"/>
            <ac:picMk id="7" creationId="{52C57B50-496D-4BAF-B4AF-BA8A212F2788}"/>
          </ac:picMkLst>
        </pc:picChg>
        <pc:picChg chg="del">
          <ac:chgData name="Bill Heath" userId="e5502471a9019beb" providerId="LiveId" clId="{3A03B59C-090D-4A46-BEAB-A32FD3BB080F}" dt="2021-01-23T18:01:42.806" v="1318" actId="478"/>
          <ac:picMkLst>
            <pc:docMk/>
            <pc:sldMk cId="3846752001" sldId="299"/>
            <ac:picMk id="2050" creationId="{DFED6B97-3F87-4792-8E37-0D2856B14A96}"/>
          </ac:picMkLst>
        </pc:picChg>
        <pc:picChg chg="mod">
          <ac:chgData name="Bill Heath" userId="e5502471a9019beb" providerId="LiveId" clId="{3A03B59C-090D-4A46-BEAB-A32FD3BB080F}" dt="2021-01-23T18:01:46.062" v="1319" actId="1076"/>
          <ac:picMkLst>
            <pc:docMk/>
            <pc:sldMk cId="3846752001" sldId="299"/>
            <ac:picMk id="3074" creationId="{666293FF-F639-49CF-904D-F7AFB2217538}"/>
          </ac:picMkLst>
        </pc:picChg>
      </pc:sldChg>
      <pc:sldChg chg="modSp add mod">
        <pc:chgData name="Bill Heath" userId="e5502471a9019beb" providerId="LiveId" clId="{3A03B59C-090D-4A46-BEAB-A32FD3BB080F}" dt="2021-01-24T11:48:01.887" v="4774" actId="20577"/>
        <pc:sldMkLst>
          <pc:docMk/>
          <pc:sldMk cId="1179518808" sldId="300"/>
        </pc:sldMkLst>
        <pc:spChg chg="mod">
          <ac:chgData name="Bill Heath" userId="e5502471a9019beb" providerId="LiveId" clId="{3A03B59C-090D-4A46-BEAB-A32FD3BB080F}" dt="2021-01-24T11:48:01.887" v="4774" actId="20577"/>
          <ac:spMkLst>
            <pc:docMk/>
            <pc:sldMk cId="1179518808" sldId="300"/>
            <ac:spMk id="2" creationId="{7E8F82DA-49B4-475F-ABAB-A9E41047408D}"/>
          </ac:spMkLst>
        </pc:spChg>
      </pc:sldChg>
      <pc:sldChg chg="modSp add mod">
        <pc:chgData name="Bill Heath" userId="e5502471a9019beb" providerId="LiveId" clId="{3A03B59C-090D-4A46-BEAB-A32FD3BB080F}" dt="2021-01-24T11:20:35.806" v="4499" actId="207"/>
        <pc:sldMkLst>
          <pc:docMk/>
          <pc:sldMk cId="1774988390" sldId="301"/>
        </pc:sldMkLst>
        <pc:spChg chg="mod">
          <ac:chgData name="Bill Heath" userId="e5502471a9019beb" providerId="LiveId" clId="{3A03B59C-090D-4A46-BEAB-A32FD3BB080F}" dt="2021-01-24T11:20:35.806" v="4499" actId="207"/>
          <ac:spMkLst>
            <pc:docMk/>
            <pc:sldMk cId="1774988390" sldId="301"/>
            <ac:spMk id="17" creationId="{7041A631-2A5F-4042-8AC4-43947519BA62}"/>
          </ac:spMkLst>
        </pc:spChg>
      </pc:sldChg>
      <pc:sldChg chg="addSp delSp modSp add mod">
        <pc:chgData name="Bill Heath" userId="e5502471a9019beb" providerId="LiveId" clId="{3A03B59C-090D-4A46-BEAB-A32FD3BB080F}" dt="2021-01-23T20:32:02.816" v="3261" actId="1076"/>
        <pc:sldMkLst>
          <pc:docMk/>
          <pc:sldMk cId="1189226959" sldId="302"/>
        </pc:sldMkLst>
        <pc:spChg chg="del">
          <ac:chgData name="Bill Heath" userId="e5502471a9019beb" providerId="LiveId" clId="{3A03B59C-090D-4A46-BEAB-A32FD3BB080F}" dt="2021-01-23T18:06:44.647" v="1348" actId="478"/>
          <ac:spMkLst>
            <pc:docMk/>
            <pc:sldMk cId="1189226959" sldId="302"/>
            <ac:spMk id="4" creationId="{E231CCF0-7B95-4755-8FF8-86414296B6B0}"/>
          </ac:spMkLst>
        </pc:spChg>
        <pc:graphicFrameChg chg="mod modGraphic">
          <ac:chgData name="Bill Heath" userId="e5502471a9019beb" providerId="LiveId" clId="{3A03B59C-090D-4A46-BEAB-A32FD3BB080F}" dt="2021-01-23T18:17:15.762" v="1391" actId="14100"/>
          <ac:graphicFrameMkLst>
            <pc:docMk/>
            <pc:sldMk cId="1189226959" sldId="302"/>
            <ac:graphicFrameMk id="2" creationId="{CF7AAB0B-769C-499C-A38B-964F559B1E17}"/>
          </ac:graphicFrameMkLst>
        </pc:graphicFrameChg>
        <pc:picChg chg="del">
          <ac:chgData name="Bill Heath" userId="e5502471a9019beb" providerId="LiveId" clId="{3A03B59C-090D-4A46-BEAB-A32FD3BB080F}" dt="2021-01-23T18:17:01.067" v="1385" actId="478"/>
          <ac:picMkLst>
            <pc:docMk/>
            <pc:sldMk cId="1189226959" sldId="302"/>
            <ac:picMk id="7" creationId="{EF26E161-26B8-4C1E-BBF2-7D6409728D2F}"/>
          </ac:picMkLst>
        </pc:picChg>
        <pc:picChg chg="add mod">
          <ac:chgData name="Bill Heath" userId="e5502471a9019beb" providerId="LiveId" clId="{3A03B59C-090D-4A46-BEAB-A32FD3BB080F}" dt="2021-01-23T20:32:02.816" v="3261" actId="1076"/>
          <ac:picMkLst>
            <pc:docMk/>
            <pc:sldMk cId="1189226959" sldId="302"/>
            <ac:picMk id="8" creationId="{7202D0EE-AE22-4CBD-9845-415F36CED60E}"/>
          </ac:picMkLst>
        </pc:picChg>
        <pc:picChg chg="del mod">
          <ac:chgData name="Bill Heath" userId="e5502471a9019beb" providerId="LiveId" clId="{3A03B59C-090D-4A46-BEAB-A32FD3BB080F}" dt="2021-01-23T18:16:59.027" v="1384" actId="478"/>
          <ac:picMkLst>
            <pc:docMk/>
            <pc:sldMk cId="1189226959" sldId="302"/>
            <ac:picMk id="1026" creationId="{E24904CF-E963-4EA2-B8CD-316206797E55}"/>
          </ac:picMkLst>
        </pc:picChg>
      </pc:sldChg>
      <pc:sldChg chg="modSp add del mod">
        <pc:chgData name="Bill Heath" userId="e5502471a9019beb" providerId="LiveId" clId="{3A03B59C-090D-4A46-BEAB-A32FD3BB080F}" dt="2021-01-23T18:05:26.137" v="1340" actId="47"/>
        <pc:sldMkLst>
          <pc:docMk/>
          <pc:sldMk cId="1215012672" sldId="303"/>
        </pc:sldMkLst>
        <pc:graphicFrameChg chg="mod modGraphic">
          <ac:chgData name="Bill Heath" userId="e5502471a9019beb" providerId="LiveId" clId="{3A03B59C-090D-4A46-BEAB-A32FD3BB080F}" dt="2021-01-23T17:57:40.685" v="1290" actId="207"/>
          <ac:graphicFrameMkLst>
            <pc:docMk/>
            <pc:sldMk cId="1215012672" sldId="303"/>
            <ac:graphicFrameMk id="2" creationId="{CF7AAB0B-769C-499C-A38B-964F559B1E17}"/>
          </ac:graphicFrameMkLst>
        </pc:graphicFrameChg>
      </pc:sldChg>
    </pc:docChg>
  </pc:docChgLst>
  <pc:docChgLst>
    <pc:chgData name="Bill Heath" userId="e5502471a9019beb" providerId="LiveId" clId="{894B532C-67E6-4933-B81D-6A3C7F0BFD8E}"/>
    <pc:docChg chg="undo custSel modSld">
      <pc:chgData name="Bill Heath" userId="e5502471a9019beb" providerId="LiveId" clId="{894B532C-67E6-4933-B81D-6A3C7F0BFD8E}" dt="2021-01-31T18:53:58.723" v="2525" actId="6549"/>
      <pc:docMkLst>
        <pc:docMk/>
      </pc:docMkLst>
      <pc:sldChg chg="modSp mod">
        <pc:chgData name="Bill Heath" userId="e5502471a9019beb" providerId="LiveId" clId="{894B532C-67E6-4933-B81D-6A3C7F0BFD8E}" dt="2021-01-31T18:53:58.723" v="2525" actId="6549"/>
        <pc:sldMkLst>
          <pc:docMk/>
          <pc:sldMk cId="3037503128" sldId="294"/>
        </pc:sldMkLst>
        <pc:spChg chg="mod">
          <ac:chgData name="Bill Heath" userId="e5502471a9019beb" providerId="LiveId" clId="{894B532C-67E6-4933-B81D-6A3C7F0BFD8E}" dt="2021-01-31T18:53:58.723" v="2525" actId="6549"/>
          <ac:spMkLst>
            <pc:docMk/>
            <pc:sldMk cId="3037503128" sldId="294"/>
            <ac:spMk id="2" creationId="{7E8F82DA-49B4-475F-ABAB-A9E41047408D}"/>
          </ac:spMkLst>
        </pc:spChg>
      </pc:sldChg>
      <pc:sldChg chg="modSp mod">
        <pc:chgData name="Bill Heath" userId="e5502471a9019beb" providerId="LiveId" clId="{894B532C-67E6-4933-B81D-6A3C7F0BFD8E}" dt="2021-01-31T18:53:15.125" v="2524" actId="6549"/>
        <pc:sldMkLst>
          <pc:docMk/>
          <pc:sldMk cId="1531067784" sldId="297"/>
        </pc:sldMkLst>
        <pc:spChg chg="mod">
          <ac:chgData name="Bill Heath" userId="e5502471a9019beb" providerId="LiveId" clId="{894B532C-67E6-4933-B81D-6A3C7F0BFD8E}" dt="2021-01-31T18:53:15.125" v="2524" actId="6549"/>
          <ac:spMkLst>
            <pc:docMk/>
            <pc:sldMk cId="1531067784" sldId="297"/>
            <ac:spMk id="5" creationId="{751AB5F2-AA41-4A86-BDA5-B2CE6092787A}"/>
          </ac:spMkLst>
        </pc:spChg>
        <pc:spChg chg="mod">
          <ac:chgData name="Bill Heath" userId="e5502471a9019beb" providerId="LiveId" clId="{894B532C-67E6-4933-B81D-6A3C7F0BFD8E}" dt="2021-01-30T23:58:30.074" v="2063" actId="6549"/>
          <ac:spMkLst>
            <pc:docMk/>
            <pc:sldMk cId="1531067784" sldId="297"/>
            <ac:spMk id="12" creationId="{F152C1FB-04D0-41E2-9A58-EA5B94AB674C}"/>
          </ac:spMkLst>
        </pc:spChg>
      </pc:sldChg>
      <pc:sldChg chg="modSp mod">
        <pc:chgData name="Bill Heath" userId="e5502471a9019beb" providerId="LiveId" clId="{894B532C-67E6-4933-B81D-6A3C7F0BFD8E}" dt="2021-01-30T21:56:07.932" v="2024" actId="6549"/>
        <pc:sldMkLst>
          <pc:docMk/>
          <pc:sldMk cId="1179518808" sldId="300"/>
        </pc:sldMkLst>
        <pc:spChg chg="mod">
          <ac:chgData name="Bill Heath" userId="e5502471a9019beb" providerId="LiveId" clId="{894B532C-67E6-4933-B81D-6A3C7F0BFD8E}" dt="2021-01-30T21:56:07.932" v="2024" actId="6549"/>
          <ac:spMkLst>
            <pc:docMk/>
            <pc:sldMk cId="1179518808" sldId="300"/>
            <ac:spMk id="2" creationId="{7E8F82DA-49B4-475F-ABAB-A9E41047408D}"/>
          </ac:spMkLst>
        </pc:spChg>
      </pc:sldChg>
      <pc:sldChg chg="modSp mod">
        <pc:chgData name="Bill Heath" userId="e5502471a9019beb" providerId="LiveId" clId="{894B532C-67E6-4933-B81D-6A3C7F0BFD8E}" dt="2021-01-30T17:38:14.407" v="1189" actId="20577"/>
        <pc:sldMkLst>
          <pc:docMk/>
          <pc:sldMk cId="1774988390" sldId="301"/>
        </pc:sldMkLst>
        <pc:spChg chg="mod">
          <ac:chgData name="Bill Heath" userId="e5502471a9019beb" providerId="LiveId" clId="{894B532C-67E6-4933-B81D-6A3C7F0BFD8E}" dt="2021-01-30T17:38:14.407" v="1189" actId="20577"/>
          <ac:spMkLst>
            <pc:docMk/>
            <pc:sldMk cId="1774988390" sldId="301"/>
            <ac:spMk id="17" creationId="{7041A631-2A5F-4042-8AC4-43947519BA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0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ng.com/videos/search?q=Church+Service+5+Min+Countdown&amp;&amp;view=detail&amp;mid=38A107AC8EED95A2BC0438A107AC8EED95A2BC04&amp;&amp;FORM=VRDG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219075" y="159146"/>
            <a:ext cx="11649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Adult Sunday School	             Fellowship Church                   January 31, 2021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Hymn:  Onward Christian Soldiers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Hosea  12-14 (Strike 3 of 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Parallels with our Nation today and in the near future</a:t>
            </a:r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CA9862B1-D4FC-4CC4-A1CC-C83F0AF0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075" y="2819399"/>
            <a:ext cx="3790949" cy="3790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AB5F2-AA41-4A86-BDA5-B2CE6092787A}"/>
              </a:ext>
            </a:extLst>
          </p:cNvPr>
          <p:cNvSpPr txBox="1"/>
          <p:nvPr/>
        </p:nvSpPr>
        <p:spPr>
          <a:xfrm>
            <a:off x="4333875" y="3124198"/>
            <a:ext cx="77343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EasyWorship</a:t>
            </a:r>
            <a:r>
              <a:rPr lang="en-US" dirty="0">
                <a:hlinkClick r:id="rId4"/>
              </a:rPr>
              <a:t> Background - 5 Minutes Countdown Timer - Bing video</a:t>
            </a:r>
            <a:endParaRPr lang="en-US" dirty="0"/>
          </a:p>
          <a:p>
            <a:endParaRPr lang="en-US" sz="2400" dirty="0"/>
          </a:p>
          <a:p>
            <a:r>
              <a:rPr lang="en-US" sz="2400" u="sng" dirty="0"/>
              <a:t>Tibits on Hosea Chapters 4-14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Compared to one inning in a baseball game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Three strikes or judgments in divine order (out)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Three salvations after judgment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Loser – The sinning nation is judged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Winner – The right people are saved (homerun)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score: 1-0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106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17984"/>
              </p:ext>
            </p:extLst>
          </p:nvPr>
        </p:nvGraphicFramePr>
        <p:xfrm>
          <a:off x="6413499" y="27962"/>
          <a:ext cx="5416415" cy="6698255"/>
        </p:xfrm>
        <a:graphic>
          <a:graphicData uri="http://schemas.openxmlformats.org/drawingml/2006/table">
            <a:tbl>
              <a:tblPr/>
              <a:tblGrid>
                <a:gridCol w="5416415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6536634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</a:p>
                    <a:p>
                      <a:pPr algn="l"/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Christ the royal master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Leads against the foe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Forward into battle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See his banners go </a:t>
                      </a:r>
                    </a:p>
                    <a:p>
                      <a:pPr algn="l"/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</a:p>
                    <a:p>
                      <a:pPr algn="l"/>
                      <a:endParaRPr lang="en-US" sz="1600" b="0" i="0" dirty="0">
                        <a:solidFill>
                          <a:srgbClr val="919191"/>
                        </a:solidFill>
                        <a:effectLst/>
                        <a:latin typeface="Lato"/>
                      </a:endParaRP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Onward Christian soldiers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With the cross of Jesus </a:t>
                      </a:r>
                    </a:p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Lato"/>
                        </a:rPr>
                        <a:t>Going on before </a:t>
                      </a:r>
                      <a:endParaRPr lang="en-US" sz="2400" b="0" i="0" dirty="0">
                        <a:solidFill>
                          <a:srgbClr val="919191"/>
                        </a:solidFill>
                        <a:effectLst/>
                        <a:latin typeface="Lato"/>
                      </a:endParaRPr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2052" name="Picture 4" descr="Image result for Free Online Religious Clip Art Onward Christian Soldiers">
            <a:extLst>
              <a:ext uri="{FF2B5EF4-FFF2-40B4-BE49-F238E27FC236}">
                <a16:creationId xmlns:a16="http://schemas.microsoft.com/office/drawing/2014/main" id="{62259514-C578-4066-A17B-4965E416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6" y="828743"/>
            <a:ext cx="5200514" cy="52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4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6279707" y="514350"/>
            <a:ext cx="576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7AAB0B-769C-499C-A38B-964F559B1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8269"/>
              </p:ext>
            </p:extLst>
          </p:nvPr>
        </p:nvGraphicFramePr>
        <p:xfrm>
          <a:off x="6883400" y="745182"/>
          <a:ext cx="5025048" cy="4899935"/>
        </p:xfrm>
        <a:graphic>
          <a:graphicData uri="http://schemas.openxmlformats.org/drawingml/2006/table">
            <a:tbl>
              <a:tblPr/>
              <a:tblGrid>
                <a:gridCol w="5025048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3769305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r>
                        <a:rPr lang="en-US" sz="2400" dirty="0">
                          <a:latin typeface="+mn-lt"/>
                        </a:rPr>
                        <a:t>e are not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divided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All one body we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One in hope and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doctrine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One in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charity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>
                        <a:latin typeface="+mn-lt"/>
                      </a:endParaRP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Onward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  <a:r>
                        <a:rPr lang="en-US" sz="2400" dirty="0">
                          <a:latin typeface="+mn-lt"/>
                        </a:rPr>
                        <a:t> soldiers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Marching as to war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With the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n-US" sz="2400" dirty="0">
                          <a:latin typeface="+mn-lt"/>
                        </a:rPr>
                        <a:t> of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Going on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>
                        <a:latin typeface="+mn-lt"/>
                      </a:endParaRP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With the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</a:t>
                      </a:r>
                      <a:r>
                        <a:rPr lang="en-US" sz="2400" dirty="0">
                          <a:latin typeface="+mn-lt"/>
                        </a:rPr>
                        <a:t> of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>
                          <a:latin typeface="+mn-lt"/>
                        </a:rPr>
                        <a:t>Going on </a:t>
                      </a:r>
                      <a:r>
                        <a:rPr lang="en-US" sz="2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</a:tbl>
          </a:graphicData>
        </a:graphic>
      </p:graphicFrame>
      <p:pic>
        <p:nvPicPr>
          <p:cNvPr id="8" name="Picture 6" descr="See the source image">
            <a:extLst>
              <a:ext uri="{FF2B5EF4-FFF2-40B4-BE49-F238E27FC236}">
                <a16:creationId xmlns:a16="http://schemas.microsoft.com/office/drawing/2014/main" id="{7202D0EE-AE22-4CBD-9845-415F36CE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0" y="976015"/>
            <a:ext cx="5878380" cy="44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2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90738" y="31621"/>
            <a:ext cx="1201553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Hosea</a:t>
            </a:r>
            <a:r>
              <a:rPr lang="en-US" sz="2400" dirty="0"/>
              <a:t> – Introduction (1:1), Body (1:2-14:8), and Conclusion (14:9)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									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Part 1) 	Gomer’s Faithful Husband  (Romans 15:4)							1-3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1	 Judgment	 1:2-9			Hosea’s family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	 1:10-11		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Far future of Israel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Lesson 2	 Judgment	 2:1-13		Gomer’s unfaithfulness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2:14-3:5  	Far future of Israel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Part 2) 	Israel’s Faithful Husband (Israel’s and God’s baseball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inning)</a:t>
            </a: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4-14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1	Judgment	 4-5	  	 	Strike 1 - First things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Salvation 	 6:1-3		 	Home run - far future of Israel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2	Judgment	 6:4-11:7	 	Strike 2 – 5 foul balls (like) &amp; 1 look ahead (10:11-12)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Salvation 	 11:8-12		Home run - </a:t>
            </a:r>
            <a:r>
              <a:rPr lang="en-US" sz="2000" i="1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Ekklesia</a:t>
            </a:r>
            <a:r>
              <a:rPr lang="en-US" sz="20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now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far</a:t>
            </a:r>
            <a:r>
              <a:rPr lang="en-US" sz="2000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future of Israel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Strike 3	 Judgment	 12-13		 	Strike 3 – Last call  (death of a nation)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 Salvation 	 14	:1-8		Home run - </a:t>
            </a:r>
            <a:r>
              <a:rPr lang="en-US" sz="2000" i="1" dirty="0" err="1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Ekklesia</a:t>
            </a:r>
            <a:r>
              <a:rPr lang="en-US" sz="2000" i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now </a:t>
            </a:r>
            <a:r>
              <a:rPr lang="en-US" sz="20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and far future of Israel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/>
            <a:r>
              <a:rPr lang="en-US" sz="2400" dirty="0"/>
              <a:t>Israel is OUT when conquered by the Assyrians in 722 B.C. until 1948 and after</a:t>
            </a:r>
          </a:p>
        </p:txBody>
      </p:sp>
    </p:spTree>
    <p:extLst>
      <p:ext uri="{BB962C8B-B14F-4D97-AF65-F5344CB8AC3E}">
        <p14:creationId xmlns:p14="http://schemas.microsoft.com/office/powerpoint/2010/main" val="117951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14601B94-553F-4009-A923-F2CDE4CA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50" cy="69061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CD6DB7-2C38-4C91-B0AA-A62FBFA72063}"/>
              </a:ext>
            </a:extLst>
          </p:cNvPr>
          <p:cNvSpPr/>
          <p:nvPr/>
        </p:nvSpPr>
        <p:spPr>
          <a:xfrm>
            <a:off x="2743200" y="1704975"/>
            <a:ext cx="942974" cy="4667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9DCE77-6D60-4204-AF0F-0A5C4302A922}"/>
              </a:ext>
            </a:extLst>
          </p:cNvPr>
          <p:cNvSpPr/>
          <p:nvPr/>
        </p:nvSpPr>
        <p:spPr>
          <a:xfrm>
            <a:off x="1557337" y="2591205"/>
            <a:ext cx="2444820" cy="1980795"/>
          </a:xfrm>
          <a:custGeom>
            <a:avLst/>
            <a:gdLst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120893 w 2486025"/>
              <a:gd name="connsiteY2" fmla="*/ 0 h 2190750"/>
              <a:gd name="connsiteX3" fmla="*/ 2486025 w 2486025"/>
              <a:gd name="connsiteY3" fmla="*/ 365132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507764"/>
              <a:gd name="connsiteY0" fmla="*/ 365132 h 2190750"/>
              <a:gd name="connsiteX1" fmla="*/ 365132 w 2507764"/>
              <a:gd name="connsiteY1" fmla="*/ 0 h 2190750"/>
              <a:gd name="connsiteX2" fmla="*/ 2378068 w 2507764"/>
              <a:gd name="connsiteY2" fmla="*/ 1114425 h 2190750"/>
              <a:gd name="connsiteX3" fmla="*/ 2486025 w 2507764"/>
              <a:gd name="connsiteY3" fmla="*/ 365132 h 2190750"/>
              <a:gd name="connsiteX4" fmla="*/ 2486025 w 2507764"/>
              <a:gd name="connsiteY4" fmla="*/ 1825618 h 2190750"/>
              <a:gd name="connsiteX5" fmla="*/ 2120893 w 2507764"/>
              <a:gd name="connsiteY5" fmla="*/ 2190750 h 2190750"/>
              <a:gd name="connsiteX6" fmla="*/ 365132 w 2507764"/>
              <a:gd name="connsiteY6" fmla="*/ 2190750 h 2190750"/>
              <a:gd name="connsiteX7" fmla="*/ 0 w 2507764"/>
              <a:gd name="connsiteY7" fmla="*/ 1825618 h 2190750"/>
              <a:gd name="connsiteX8" fmla="*/ 0 w 2507764"/>
              <a:gd name="connsiteY8" fmla="*/ 365132 h 2190750"/>
              <a:gd name="connsiteX0" fmla="*/ 0 w 2512975"/>
              <a:gd name="connsiteY0" fmla="*/ 365132 h 2190750"/>
              <a:gd name="connsiteX1" fmla="*/ 365132 w 2512975"/>
              <a:gd name="connsiteY1" fmla="*/ 0 h 2190750"/>
              <a:gd name="connsiteX2" fmla="*/ 2378068 w 2512975"/>
              <a:gd name="connsiteY2" fmla="*/ 1114425 h 2190750"/>
              <a:gd name="connsiteX3" fmla="*/ 2495550 w 2512975"/>
              <a:gd name="connsiteY3" fmla="*/ 1155707 h 2190750"/>
              <a:gd name="connsiteX4" fmla="*/ 2486025 w 2512975"/>
              <a:gd name="connsiteY4" fmla="*/ 1825618 h 2190750"/>
              <a:gd name="connsiteX5" fmla="*/ 2120893 w 2512975"/>
              <a:gd name="connsiteY5" fmla="*/ 2190750 h 2190750"/>
              <a:gd name="connsiteX6" fmla="*/ 365132 w 2512975"/>
              <a:gd name="connsiteY6" fmla="*/ 2190750 h 2190750"/>
              <a:gd name="connsiteX7" fmla="*/ 0 w 2512975"/>
              <a:gd name="connsiteY7" fmla="*/ 1825618 h 2190750"/>
              <a:gd name="connsiteX8" fmla="*/ 0 w 2512975"/>
              <a:gd name="connsiteY8" fmla="*/ 365132 h 2190750"/>
              <a:gd name="connsiteX0" fmla="*/ 0 w 2486025"/>
              <a:gd name="connsiteY0" fmla="*/ 365132 h 2190750"/>
              <a:gd name="connsiteX1" fmla="*/ 365132 w 2486025"/>
              <a:gd name="connsiteY1" fmla="*/ 0 h 2190750"/>
              <a:gd name="connsiteX2" fmla="*/ 2378068 w 2486025"/>
              <a:gd name="connsiteY2" fmla="*/ 1114425 h 2190750"/>
              <a:gd name="connsiteX3" fmla="*/ 2428875 w 2486025"/>
              <a:gd name="connsiteY3" fmla="*/ 1231907 h 2190750"/>
              <a:gd name="connsiteX4" fmla="*/ 2486025 w 2486025"/>
              <a:gd name="connsiteY4" fmla="*/ 1825618 h 2190750"/>
              <a:gd name="connsiteX5" fmla="*/ 2120893 w 2486025"/>
              <a:gd name="connsiteY5" fmla="*/ 2190750 h 2190750"/>
              <a:gd name="connsiteX6" fmla="*/ 365132 w 2486025"/>
              <a:gd name="connsiteY6" fmla="*/ 2190750 h 2190750"/>
              <a:gd name="connsiteX7" fmla="*/ 0 w 2486025"/>
              <a:gd name="connsiteY7" fmla="*/ 1825618 h 2190750"/>
              <a:gd name="connsiteX8" fmla="*/ 0 w 2486025"/>
              <a:gd name="connsiteY8" fmla="*/ 365132 h 2190750"/>
              <a:gd name="connsiteX0" fmla="*/ 0 w 2483068"/>
              <a:gd name="connsiteY0" fmla="*/ 365132 h 2227478"/>
              <a:gd name="connsiteX1" fmla="*/ 365132 w 2483068"/>
              <a:gd name="connsiteY1" fmla="*/ 0 h 2227478"/>
              <a:gd name="connsiteX2" fmla="*/ 2378068 w 2483068"/>
              <a:gd name="connsiteY2" fmla="*/ 1114425 h 2227478"/>
              <a:gd name="connsiteX3" fmla="*/ 2428875 w 2483068"/>
              <a:gd name="connsiteY3" fmla="*/ 1231907 h 2227478"/>
              <a:gd name="connsiteX4" fmla="*/ 2266950 w 2483068"/>
              <a:gd name="connsiteY4" fmla="*/ 2111368 h 2227478"/>
              <a:gd name="connsiteX5" fmla="*/ 2120893 w 2483068"/>
              <a:gd name="connsiteY5" fmla="*/ 2190750 h 2227478"/>
              <a:gd name="connsiteX6" fmla="*/ 365132 w 2483068"/>
              <a:gd name="connsiteY6" fmla="*/ 2190750 h 2227478"/>
              <a:gd name="connsiteX7" fmla="*/ 0 w 2483068"/>
              <a:gd name="connsiteY7" fmla="*/ 1825618 h 2227478"/>
              <a:gd name="connsiteX8" fmla="*/ 0 w 2483068"/>
              <a:gd name="connsiteY8" fmla="*/ 365132 h 2227478"/>
              <a:gd name="connsiteX0" fmla="*/ 0 w 2483068"/>
              <a:gd name="connsiteY0" fmla="*/ 365132 h 2285102"/>
              <a:gd name="connsiteX1" fmla="*/ 365132 w 2483068"/>
              <a:gd name="connsiteY1" fmla="*/ 0 h 2285102"/>
              <a:gd name="connsiteX2" fmla="*/ 2378068 w 2483068"/>
              <a:gd name="connsiteY2" fmla="*/ 1114425 h 2285102"/>
              <a:gd name="connsiteX3" fmla="*/ 2428875 w 2483068"/>
              <a:gd name="connsiteY3" fmla="*/ 1231907 h 2285102"/>
              <a:gd name="connsiteX4" fmla="*/ 2305050 w 2483068"/>
              <a:gd name="connsiteY4" fmla="*/ 2197093 h 2285102"/>
              <a:gd name="connsiteX5" fmla="*/ 2120893 w 2483068"/>
              <a:gd name="connsiteY5" fmla="*/ 2190750 h 2285102"/>
              <a:gd name="connsiteX6" fmla="*/ 365132 w 2483068"/>
              <a:gd name="connsiteY6" fmla="*/ 2190750 h 2285102"/>
              <a:gd name="connsiteX7" fmla="*/ 0 w 2483068"/>
              <a:gd name="connsiteY7" fmla="*/ 1825618 h 2285102"/>
              <a:gd name="connsiteX8" fmla="*/ 0 w 2483068"/>
              <a:gd name="connsiteY8" fmla="*/ 365132 h 2285102"/>
              <a:gd name="connsiteX0" fmla="*/ 0 w 2466077"/>
              <a:gd name="connsiteY0" fmla="*/ 365132 h 2285102"/>
              <a:gd name="connsiteX1" fmla="*/ 365132 w 2466077"/>
              <a:gd name="connsiteY1" fmla="*/ 0 h 2285102"/>
              <a:gd name="connsiteX2" fmla="*/ 2378068 w 2466077"/>
              <a:gd name="connsiteY2" fmla="*/ 1114425 h 2285102"/>
              <a:gd name="connsiteX3" fmla="*/ 2371725 w 2466077"/>
              <a:gd name="connsiteY3" fmla="*/ 1374782 h 2285102"/>
              <a:gd name="connsiteX4" fmla="*/ 2305050 w 2466077"/>
              <a:gd name="connsiteY4" fmla="*/ 2197093 h 2285102"/>
              <a:gd name="connsiteX5" fmla="*/ 2120893 w 2466077"/>
              <a:gd name="connsiteY5" fmla="*/ 2190750 h 2285102"/>
              <a:gd name="connsiteX6" fmla="*/ 365132 w 2466077"/>
              <a:gd name="connsiteY6" fmla="*/ 2190750 h 2285102"/>
              <a:gd name="connsiteX7" fmla="*/ 0 w 2466077"/>
              <a:gd name="connsiteY7" fmla="*/ 1825618 h 2285102"/>
              <a:gd name="connsiteX8" fmla="*/ 0 w 2466077"/>
              <a:gd name="connsiteY8" fmla="*/ 365132 h 2285102"/>
              <a:gd name="connsiteX0" fmla="*/ 0 w 2371725"/>
              <a:gd name="connsiteY0" fmla="*/ 365132 h 2285102"/>
              <a:gd name="connsiteX1" fmla="*/ 365132 w 2371725"/>
              <a:gd name="connsiteY1" fmla="*/ 0 h 2285102"/>
              <a:gd name="connsiteX2" fmla="*/ 2066783 w 2371725"/>
              <a:gd name="connsiteY2" fmla="*/ 1030119 h 2285102"/>
              <a:gd name="connsiteX3" fmla="*/ 2371725 w 2371725"/>
              <a:gd name="connsiteY3" fmla="*/ 1374782 h 2285102"/>
              <a:gd name="connsiteX4" fmla="*/ 2305050 w 2371725"/>
              <a:gd name="connsiteY4" fmla="*/ 2197093 h 2285102"/>
              <a:gd name="connsiteX5" fmla="*/ 2120893 w 2371725"/>
              <a:gd name="connsiteY5" fmla="*/ 2190750 h 2285102"/>
              <a:gd name="connsiteX6" fmla="*/ 365132 w 2371725"/>
              <a:gd name="connsiteY6" fmla="*/ 2190750 h 2285102"/>
              <a:gd name="connsiteX7" fmla="*/ 0 w 2371725"/>
              <a:gd name="connsiteY7" fmla="*/ 1825618 h 2285102"/>
              <a:gd name="connsiteX8" fmla="*/ 0 w 2371725"/>
              <a:gd name="connsiteY8" fmla="*/ 365132 h 2285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725" h="2285102">
                <a:moveTo>
                  <a:pt x="0" y="365132"/>
                </a:moveTo>
                <a:cubicBezTo>
                  <a:pt x="0" y="163475"/>
                  <a:pt x="163475" y="0"/>
                  <a:pt x="365132" y="0"/>
                </a:cubicBezTo>
                <a:cubicBezTo>
                  <a:pt x="950386" y="0"/>
                  <a:pt x="1481529" y="1030119"/>
                  <a:pt x="2066783" y="1030119"/>
                </a:cubicBezTo>
                <a:cubicBezTo>
                  <a:pt x="2268440" y="1030119"/>
                  <a:pt x="2371725" y="1173125"/>
                  <a:pt x="2371725" y="1374782"/>
                </a:cubicBezTo>
                <a:lnTo>
                  <a:pt x="2305050" y="2197093"/>
                </a:lnTo>
                <a:cubicBezTo>
                  <a:pt x="2305050" y="2398750"/>
                  <a:pt x="2322550" y="2190750"/>
                  <a:pt x="2120893" y="2190750"/>
                </a:cubicBezTo>
                <a:lnTo>
                  <a:pt x="365132" y="2190750"/>
                </a:lnTo>
                <a:cubicBezTo>
                  <a:pt x="163475" y="2190750"/>
                  <a:pt x="0" y="2027275"/>
                  <a:pt x="0" y="1825618"/>
                </a:cubicBezTo>
                <a:lnTo>
                  <a:pt x="0" y="3651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1A631-2A5F-4042-8AC4-43947519BA62}"/>
              </a:ext>
            </a:extLst>
          </p:cNvPr>
          <p:cNvSpPr txBox="1"/>
          <p:nvPr/>
        </p:nvSpPr>
        <p:spPr>
          <a:xfrm>
            <a:off x="6381750" y="26508"/>
            <a:ext cx="5810251" cy="224676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 continued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Bethaven</a:t>
            </a:r>
            <a:r>
              <a:rPr lang="en-US" sz="2000" dirty="0"/>
              <a:t> or </a:t>
            </a:r>
            <a:r>
              <a:rPr lang="en-US" sz="2000" dirty="0" err="1"/>
              <a:t>Aven</a:t>
            </a:r>
            <a:r>
              <a:rPr lang="en-US" sz="2000" dirty="0"/>
              <a:t> (4x)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Bethaven</a:t>
            </a:r>
            <a:r>
              <a:rPr lang="en-US" sz="2000" dirty="0"/>
              <a:t>  /  </a:t>
            </a:r>
            <a:r>
              <a:rPr lang="en-US" sz="2000" dirty="0" err="1"/>
              <a:t>Aven</a:t>
            </a:r>
            <a:r>
              <a:rPr lang="en-US" sz="2000" dirty="0"/>
              <a:t> -  house of wickedness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Gibeah –  Gibeonite Lewdness (Judges 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Mizpah &amp; Tabor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Shechem –  city of refuge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" name="Picture 18" descr="Diagram, map&#10;&#10;Description automatically generated">
            <a:extLst>
              <a:ext uri="{FF2B5EF4-FFF2-40B4-BE49-F238E27FC236}">
                <a16:creationId xmlns:a16="http://schemas.microsoft.com/office/drawing/2014/main" id="{15EF37A4-D2CF-4170-BF0B-5A2B5A98F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2257424"/>
            <a:ext cx="3067050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94964"/>
            <a:ext cx="120155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Hosea</a:t>
            </a:r>
            <a:r>
              <a:rPr lang="en-US" sz="2400" dirty="0"/>
              <a:t> 12-14</a:t>
            </a:r>
            <a:endParaRPr lang="en-US" sz="1000" dirty="0"/>
          </a:p>
          <a:p>
            <a:r>
              <a:rPr lang="en-US" sz="2400" dirty="0"/>
              <a:t>JUDGEMENT (Strike 3 of 3) near future by Assyria in 722 BC</a:t>
            </a:r>
          </a:p>
          <a:p>
            <a:endParaRPr lang="en-US" sz="1200" dirty="0"/>
          </a:p>
          <a:p>
            <a:r>
              <a:rPr lang="en-US" sz="2400" dirty="0"/>
              <a:t>12:1-14 Lies increase (1), Jacob wrestles an angel (2-6), anger with Ephraim (7-14)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</a:rPr>
              <a:t>13:1-16 Sin more and more (1-8) and repentance is hid (9-16)</a:t>
            </a:r>
          </a:p>
          <a:p>
            <a:endParaRPr lang="en-US" sz="1200" dirty="0">
              <a:ea typeface="Cambria Math" panose="02040503050406030204" pitchFamily="18" charset="0"/>
            </a:endParaRPr>
          </a:p>
          <a:p>
            <a:endParaRPr lang="en-US" sz="1200" dirty="0"/>
          </a:p>
          <a:p>
            <a:r>
              <a:rPr lang="en-US" sz="2400" dirty="0"/>
              <a:t>SALVATION (the </a:t>
            </a:r>
            <a:r>
              <a:rPr lang="en-US" sz="2400" dirty="0" err="1"/>
              <a:t>ekklesia</a:t>
            </a:r>
            <a:r>
              <a:rPr lang="en-US" sz="2400" dirty="0"/>
              <a:t> and Israel in the near future today – begun in 1948)</a:t>
            </a:r>
          </a:p>
          <a:p>
            <a:endParaRPr lang="en-US" sz="1200" dirty="0"/>
          </a:p>
          <a:p>
            <a:r>
              <a:rPr lang="en-US" sz="2400" dirty="0"/>
              <a:t>14 :1-3  Return and turn with words to God (1-2); not nation, military nor idols (3)</a:t>
            </a:r>
          </a:p>
          <a:p>
            <a:endParaRPr lang="en-US" sz="2400" dirty="0"/>
          </a:p>
          <a:p>
            <a:r>
              <a:rPr lang="en-US" sz="2400" dirty="0"/>
              <a:t>14:4-8  God will heal-love-water to grow-root-branch,-beauty-smell, revive(4-7)</a:t>
            </a:r>
          </a:p>
          <a:p>
            <a:r>
              <a:rPr lang="en-US" sz="2400" dirty="0"/>
              <a:t>              Ephraim : no idols, hear &amp; observed him, like a fir tree with his fruit (8)</a:t>
            </a:r>
          </a:p>
          <a:p>
            <a:endParaRPr lang="en-US" sz="2400" dirty="0"/>
          </a:p>
          <a:p>
            <a:r>
              <a:rPr lang="en-US" sz="2400" dirty="0"/>
              <a:t>14:9 Wise-understand, prudent-know.  Right-just walk or transgressors fall.</a:t>
            </a:r>
            <a:endParaRPr lang="en-US" sz="3200" dirty="0"/>
          </a:p>
          <a:p>
            <a:endParaRPr lang="en-US" sz="1200" dirty="0"/>
          </a:p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  <a:cs typeface="Times New Roman" panose="02020603050405020304" pitchFamily="18" charset="0"/>
              </a:rPr>
              <a:t>2021 Challenge:  Is  the U.S.A. like Ephraim, Israel, or Judah?  WWJD-WDJD-WMID?                       </a:t>
            </a:r>
          </a:p>
          <a:p>
            <a:endParaRPr lang="en-US" sz="12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a typeface="Cambria Math" panose="02040503050406030204" pitchFamily="18" charset="0"/>
                <a:cs typeface="Times New Roman" panose="02020603050405020304" pitchFamily="18" charset="0"/>
              </a:rPr>
              <a:t>Nex</a:t>
            </a:r>
            <a:r>
              <a:rPr lang="en-US" sz="2400" dirty="0"/>
              <a:t>t Sunday:   How to Have Victory with Temptation (1 Corinthians 10)</a:t>
            </a:r>
          </a:p>
          <a:p>
            <a:r>
              <a:rPr lang="en-US" sz="2400" dirty="0"/>
              <a:t>Later:  Life, Light, and Love   Text: 1 John for 5 weeks 		</a:t>
            </a:r>
          </a:p>
        </p:txBody>
      </p:sp>
    </p:spTree>
    <p:extLst>
      <p:ext uri="{BB962C8B-B14F-4D97-AF65-F5344CB8AC3E}">
        <p14:creationId xmlns:p14="http://schemas.microsoft.com/office/powerpoint/2010/main" val="30375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2068</TotalTime>
  <Words>685</Words>
  <Application>Microsoft Office PowerPoint</Application>
  <PresentationFormat>Widescreen</PresentationFormat>
  <Paragraphs>99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Bookman Old Style</vt:lpstr>
      <vt:lpstr>Calibri</vt:lpstr>
      <vt:lpstr>Lato</vt:lpstr>
      <vt:lpstr>Rockwell</vt:lpstr>
      <vt:lpstr>Trebuchet MS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9</cp:revision>
  <cp:lastPrinted>2021-01-31T02:46:26Z</cp:lastPrinted>
  <dcterms:created xsi:type="dcterms:W3CDTF">2020-12-07T02:43:11Z</dcterms:created>
  <dcterms:modified xsi:type="dcterms:W3CDTF">2021-01-31T18:54:27Z</dcterms:modified>
</cp:coreProperties>
</file>