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7" r:id="rId1"/>
  </p:sldMasterIdLst>
  <p:notesMasterIdLst>
    <p:notesMasterId r:id="rId17"/>
  </p:notesMasterIdLst>
  <p:sldIdLst>
    <p:sldId id="287" r:id="rId2"/>
    <p:sldId id="283" r:id="rId3"/>
    <p:sldId id="290" r:id="rId4"/>
    <p:sldId id="272" r:id="rId5"/>
    <p:sldId id="294" r:id="rId6"/>
    <p:sldId id="275" r:id="rId7"/>
    <p:sldId id="273" r:id="rId8"/>
    <p:sldId id="271" r:id="rId9"/>
    <p:sldId id="289" r:id="rId10"/>
    <p:sldId id="291" r:id="rId11"/>
    <p:sldId id="293" r:id="rId12"/>
    <p:sldId id="296" r:id="rId13"/>
    <p:sldId id="297" r:id="rId14"/>
    <p:sldId id="298" r:id="rId15"/>
    <p:sldId id="288" r:id="rId16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 Heath" initials="BH" lastIdx="1" clrIdx="0">
    <p:extLst>
      <p:ext uri="{19B8F6BF-5375-455C-9EA6-DF929625EA0E}">
        <p15:presenceInfo xmlns:p15="http://schemas.microsoft.com/office/powerpoint/2012/main" userId="e5502471a9019be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1A0CB8-C572-4861-A8E2-CAB6D608477E}" v="602" dt="2021-01-02T16:34:04.9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0" autoAdjust="0"/>
    <p:restoredTop sz="94660"/>
  </p:normalViewPr>
  <p:slideViewPr>
    <p:cSldViewPr snapToGrid="0">
      <p:cViewPr varScale="1">
        <p:scale>
          <a:sx n="67" d="100"/>
          <a:sy n="67" d="100"/>
        </p:scale>
        <p:origin x="4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ll Heath" userId="e5502471a9019beb" providerId="LiveId" clId="{C31A0CB8-C572-4861-A8E2-CAB6D608477E}"/>
    <pc:docChg chg="undo custSel mod addSld delSld modSld sldOrd">
      <pc:chgData name="Bill Heath" userId="e5502471a9019beb" providerId="LiveId" clId="{C31A0CB8-C572-4861-A8E2-CAB6D608477E}" dt="2021-01-02T16:46:18.088" v="6316" actId="20577"/>
      <pc:docMkLst>
        <pc:docMk/>
      </pc:docMkLst>
      <pc:sldChg chg="addSp delSp modSp mod">
        <pc:chgData name="Bill Heath" userId="e5502471a9019beb" providerId="LiveId" clId="{C31A0CB8-C572-4861-A8E2-CAB6D608477E}" dt="2021-01-02T02:38:11.689" v="4467" actId="1076"/>
        <pc:sldMkLst>
          <pc:docMk/>
          <pc:sldMk cId="4216252256" sldId="271"/>
        </pc:sldMkLst>
        <pc:spChg chg="add mod">
          <ac:chgData name="Bill Heath" userId="e5502471a9019beb" providerId="LiveId" clId="{C31A0CB8-C572-4861-A8E2-CAB6D608477E}" dt="2021-01-01T01:11:15.068" v="2859" actId="1076"/>
          <ac:spMkLst>
            <pc:docMk/>
            <pc:sldMk cId="4216252256" sldId="271"/>
            <ac:spMk id="4" creationId="{A7F4F343-EA4A-4378-B88F-E31E4ABA66EB}"/>
          </ac:spMkLst>
        </pc:spChg>
        <pc:spChg chg="add mod">
          <ac:chgData name="Bill Heath" userId="e5502471a9019beb" providerId="LiveId" clId="{C31A0CB8-C572-4861-A8E2-CAB6D608477E}" dt="2021-01-02T02:38:11.689" v="4467" actId="1076"/>
          <ac:spMkLst>
            <pc:docMk/>
            <pc:sldMk cId="4216252256" sldId="271"/>
            <ac:spMk id="8" creationId="{A7790697-9A25-4E75-BC7C-E59BE04AA485}"/>
          </ac:spMkLst>
        </pc:spChg>
        <pc:spChg chg="add mod">
          <ac:chgData name="Bill Heath" userId="e5502471a9019beb" providerId="LiveId" clId="{C31A0CB8-C572-4861-A8E2-CAB6D608477E}" dt="2021-01-02T02:38:04.325" v="4466" actId="1076"/>
          <ac:spMkLst>
            <pc:docMk/>
            <pc:sldMk cId="4216252256" sldId="271"/>
            <ac:spMk id="9" creationId="{02EC81F7-9491-4AAC-8D7E-7A44750293FE}"/>
          </ac:spMkLst>
        </pc:spChg>
        <pc:picChg chg="add del mod">
          <ac:chgData name="Bill Heath" userId="e5502471a9019beb" providerId="LiveId" clId="{C31A0CB8-C572-4861-A8E2-CAB6D608477E}" dt="2021-01-01T00:04:12.587" v="2668" actId="478"/>
          <ac:picMkLst>
            <pc:docMk/>
            <pc:sldMk cId="4216252256" sldId="271"/>
            <ac:picMk id="3" creationId="{61A7AB65-E91F-4573-B799-0390016EC24F}"/>
          </ac:picMkLst>
        </pc:picChg>
        <pc:picChg chg="del">
          <ac:chgData name="Bill Heath" userId="e5502471a9019beb" providerId="LiveId" clId="{C31A0CB8-C572-4861-A8E2-CAB6D608477E}" dt="2020-12-31T23:09:52.672" v="2245" actId="478"/>
          <ac:picMkLst>
            <pc:docMk/>
            <pc:sldMk cId="4216252256" sldId="271"/>
            <ac:picMk id="4098" creationId="{B3636AB0-F6A5-4365-B5B9-EAC390E2274E}"/>
          </ac:picMkLst>
        </pc:picChg>
        <pc:picChg chg="add mod">
          <ac:chgData name="Bill Heath" userId="e5502471a9019beb" providerId="LiveId" clId="{C31A0CB8-C572-4861-A8E2-CAB6D608477E}" dt="2021-01-02T02:37:50.312" v="4463" actId="1076"/>
          <ac:picMkLst>
            <pc:docMk/>
            <pc:sldMk cId="4216252256" sldId="271"/>
            <ac:picMk id="6146" creationId="{B2B935E4-AB34-4A4F-A989-46AD4F563CB4}"/>
          </ac:picMkLst>
        </pc:picChg>
        <pc:picChg chg="add mod">
          <ac:chgData name="Bill Heath" userId="e5502471a9019beb" providerId="LiveId" clId="{C31A0CB8-C572-4861-A8E2-CAB6D608477E}" dt="2021-01-02T02:37:58.117" v="4465" actId="1076"/>
          <ac:picMkLst>
            <pc:docMk/>
            <pc:sldMk cId="4216252256" sldId="271"/>
            <ac:picMk id="6148" creationId="{AA88DD65-A1A3-47A7-9964-7C1693BB5F8F}"/>
          </ac:picMkLst>
        </pc:picChg>
        <pc:picChg chg="add mod">
          <ac:chgData name="Bill Heath" userId="e5502471a9019beb" providerId="LiveId" clId="{C31A0CB8-C572-4861-A8E2-CAB6D608477E}" dt="2021-01-01T01:11:06.270" v="2858" actId="1076"/>
          <ac:picMkLst>
            <pc:docMk/>
            <pc:sldMk cId="4216252256" sldId="271"/>
            <ac:picMk id="6150" creationId="{5B36C123-A95A-4EB4-B954-AA1C5A156D9B}"/>
          </ac:picMkLst>
        </pc:picChg>
      </pc:sldChg>
      <pc:sldChg chg="addSp delSp modSp mod ord">
        <pc:chgData name="Bill Heath" userId="e5502471a9019beb" providerId="LiveId" clId="{C31A0CB8-C572-4861-A8E2-CAB6D608477E}" dt="2021-01-01T00:45:28.162" v="2787" actId="14100"/>
        <pc:sldMkLst>
          <pc:docMk/>
          <pc:sldMk cId="540117292" sldId="272"/>
        </pc:sldMkLst>
        <pc:spChg chg="add del mod">
          <ac:chgData name="Bill Heath" userId="e5502471a9019beb" providerId="LiveId" clId="{C31A0CB8-C572-4861-A8E2-CAB6D608477E}" dt="2020-12-31T23:30:24.037" v="2408" actId="478"/>
          <ac:spMkLst>
            <pc:docMk/>
            <pc:sldMk cId="540117292" sldId="272"/>
            <ac:spMk id="2" creationId="{A46DC5A1-546B-4232-9184-EC38AEC1AF19}"/>
          </ac:spMkLst>
        </pc:spChg>
        <pc:spChg chg="add mod">
          <ac:chgData name="Bill Heath" userId="e5502471a9019beb" providerId="LiveId" clId="{C31A0CB8-C572-4861-A8E2-CAB6D608477E}" dt="2021-01-01T00:44:57.737" v="2759" actId="1076"/>
          <ac:spMkLst>
            <pc:docMk/>
            <pc:sldMk cId="540117292" sldId="272"/>
            <ac:spMk id="4" creationId="{AFFB8B8D-B69C-4E4E-80A6-F53B31969DC8}"/>
          </ac:spMkLst>
        </pc:spChg>
        <pc:picChg chg="add del mod">
          <ac:chgData name="Bill Heath" userId="e5502471a9019beb" providerId="LiveId" clId="{C31A0CB8-C572-4861-A8E2-CAB6D608477E}" dt="2021-01-01T00:16:17.067" v="2696" actId="478"/>
          <ac:picMkLst>
            <pc:docMk/>
            <pc:sldMk cId="540117292" sldId="272"/>
            <ac:picMk id="3" creationId="{FC1AB751-DCCB-4442-9693-4802B8637550}"/>
          </ac:picMkLst>
        </pc:picChg>
        <pc:picChg chg="add del mod">
          <ac:chgData name="Bill Heath" userId="e5502471a9019beb" providerId="LiveId" clId="{C31A0CB8-C572-4861-A8E2-CAB6D608477E}" dt="2021-01-01T00:44:15.767" v="2751" actId="478"/>
          <ac:picMkLst>
            <pc:docMk/>
            <pc:sldMk cId="540117292" sldId="272"/>
            <ac:picMk id="1026" creationId="{5D519896-DE7C-41AB-B8A3-225F893407A6}"/>
          </ac:picMkLst>
        </pc:picChg>
        <pc:picChg chg="add mod">
          <ac:chgData name="Bill Heath" userId="e5502471a9019beb" providerId="LiveId" clId="{C31A0CB8-C572-4861-A8E2-CAB6D608477E}" dt="2021-01-01T00:45:28.162" v="2787" actId="14100"/>
          <ac:picMkLst>
            <pc:docMk/>
            <pc:sldMk cId="540117292" sldId="272"/>
            <ac:picMk id="1028" creationId="{DECCCCDF-02B9-485C-8CCD-CF9D979D33EA}"/>
          </ac:picMkLst>
        </pc:picChg>
        <pc:picChg chg="add mod">
          <ac:chgData name="Bill Heath" userId="e5502471a9019beb" providerId="LiveId" clId="{C31A0CB8-C572-4861-A8E2-CAB6D608477E}" dt="2021-01-01T00:45:22.143" v="2786" actId="14100"/>
          <ac:picMkLst>
            <pc:docMk/>
            <pc:sldMk cId="540117292" sldId="272"/>
            <ac:picMk id="1030" creationId="{0408227C-045D-4EF1-B8ED-9F51FFCB9C8C}"/>
          </ac:picMkLst>
        </pc:picChg>
        <pc:picChg chg="add mod">
          <ac:chgData name="Bill Heath" userId="e5502471a9019beb" providerId="LiveId" clId="{C31A0CB8-C572-4861-A8E2-CAB6D608477E}" dt="2021-01-01T00:45:16.436" v="2785" actId="1036"/>
          <ac:picMkLst>
            <pc:docMk/>
            <pc:sldMk cId="540117292" sldId="272"/>
            <ac:picMk id="1032" creationId="{55A76DAA-A9DF-4EDE-80A9-D7CA374AAC95}"/>
          </ac:picMkLst>
        </pc:picChg>
        <pc:picChg chg="del mod">
          <ac:chgData name="Bill Heath" userId="e5502471a9019beb" providerId="LiveId" clId="{C31A0CB8-C572-4861-A8E2-CAB6D608477E}" dt="2020-12-31T23:30:07.711" v="2405" actId="478"/>
          <ac:picMkLst>
            <pc:docMk/>
            <pc:sldMk cId="540117292" sldId="272"/>
            <ac:picMk id="2050" creationId="{0258C4D8-40AE-4614-88B0-091AAC7C2DAC}"/>
          </ac:picMkLst>
        </pc:picChg>
        <pc:picChg chg="del mod">
          <ac:chgData name="Bill Heath" userId="e5502471a9019beb" providerId="LiveId" clId="{C31A0CB8-C572-4861-A8E2-CAB6D608477E}" dt="2020-12-31T23:09:15.818" v="2243" actId="21"/>
          <ac:picMkLst>
            <pc:docMk/>
            <pc:sldMk cId="540117292" sldId="272"/>
            <ac:picMk id="2052" creationId="{89FAFFB5-5102-484A-A91A-A4D83DD209BF}"/>
          </ac:picMkLst>
        </pc:picChg>
      </pc:sldChg>
      <pc:sldChg chg="addSp delSp modSp mod">
        <pc:chgData name="Bill Heath" userId="e5502471a9019beb" providerId="LiveId" clId="{C31A0CB8-C572-4861-A8E2-CAB6D608477E}" dt="2021-01-01T01:10:38.763" v="2855" actId="1076"/>
        <pc:sldMkLst>
          <pc:docMk/>
          <pc:sldMk cId="3114375520" sldId="273"/>
        </pc:sldMkLst>
        <pc:spChg chg="add mod">
          <ac:chgData name="Bill Heath" userId="e5502471a9019beb" providerId="LiveId" clId="{C31A0CB8-C572-4861-A8E2-CAB6D608477E}" dt="2021-01-01T01:09:56.146" v="2829" actId="1076"/>
          <ac:spMkLst>
            <pc:docMk/>
            <pc:sldMk cId="3114375520" sldId="273"/>
            <ac:spMk id="4" creationId="{DB8711B7-06E8-4068-AC21-AAC1CADAB6FA}"/>
          </ac:spMkLst>
        </pc:spChg>
        <pc:spChg chg="add mod">
          <ac:chgData name="Bill Heath" userId="e5502471a9019beb" providerId="LiveId" clId="{C31A0CB8-C572-4861-A8E2-CAB6D608477E}" dt="2021-01-01T01:10:33.422" v="2854" actId="1076"/>
          <ac:spMkLst>
            <pc:docMk/>
            <pc:sldMk cId="3114375520" sldId="273"/>
            <ac:spMk id="6" creationId="{CD76260B-F240-47D2-8B74-AD9B684FB010}"/>
          </ac:spMkLst>
        </pc:spChg>
        <pc:spChg chg="add mod">
          <ac:chgData name="Bill Heath" userId="e5502471a9019beb" providerId="LiveId" clId="{C31A0CB8-C572-4861-A8E2-CAB6D608477E}" dt="2021-01-01T01:10:38.763" v="2855" actId="1076"/>
          <ac:spMkLst>
            <pc:docMk/>
            <pc:sldMk cId="3114375520" sldId="273"/>
            <ac:spMk id="7" creationId="{F055F495-C434-4DC8-A755-4736EAADD265}"/>
          </ac:spMkLst>
        </pc:spChg>
        <pc:picChg chg="del">
          <ac:chgData name="Bill Heath" userId="e5502471a9019beb" providerId="LiveId" clId="{C31A0CB8-C572-4861-A8E2-CAB6D608477E}" dt="2020-12-31T23:11:09.171" v="2256" actId="21"/>
          <ac:picMkLst>
            <pc:docMk/>
            <pc:sldMk cId="3114375520" sldId="273"/>
            <ac:picMk id="3074" creationId="{5EBF3D04-9E45-45FD-80F6-28D13602C3E6}"/>
          </ac:picMkLst>
        </pc:picChg>
        <pc:picChg chg="mod">
          <ac:chgData name="Bill Heath" userId="e5502471a9019beb" providerId="LiveId" clId="{C31A0CB8-C572-4861-A8E2-CAB6D608477E}" dt="2021-01-01T01:09:44.712" v="2828" actId="1076"/>
          <ac:picMkLst>
            <pc:docMk/>
            <pc:sldMk cId="3114375520" sldId="273"/>
            <ac:picMk id="3076" creationId="{73F5733B-A4C0-4937-A456-3E003965BA9E}"/>
          </ac:picMkLst>
        </pc:picChg>
        <pc:picChg chg="add del">
          <ac:chgData name="Bill Heath" userId="e5502471a9019beb" providerId="LiveId" clId="{C31A0CB8-C572-4861-A8E2-CAB6D608477E}" dt="2020-12-31T23:25:52.900" v="2394" actId="21"/>
          <ac:picMkLst>
            <pc:docMk/>
            <pc:sldMk cId="3114375520" sldId="273"/>
            <ac:picMk id="4098" creationId="{82535C9D-6F72-4B01-9775-BC747C3AFB9B}"/>
          </ac:picMkLst>
        </pc:picChg>
      </pc:sldChg>
      <pc:sldChg chg="addSp delSp modSp mod">
        <pc:chgData name="Bill Heath" userId="e5502471a9019beb" providerId="LiveId" clId="{C31A0CB8-C572-4861-A8E2-CAB6D608477E}" dt="2021-01-02T02:35:19.736" v="4452" actId="1076"/>
        <pc:sldMkLst>
          <pc:docMk/>
          <pc:sldMk cId="1083779060" sldId="275"/>
        </pc:sldMkLst>
        <pc:spChg chg="add del mod">
          <ac:chgData name="Bill Heath" userId="e5502471a9019beb" providerId="LiveId" clId="{C31A0CB8-C572-4861-A8E2-CAB6D608477E}" dt="2020-12-31T23:22:46.339" v="2384" actId="478"/>
          <ac:spMkLst>
            <pc:docMk/>
            <pc:sldMk cId="1083779060" sldId="275"/>
            <ac:spMk id="3" creationId="{2DCD33F9-2E68-4156-94AC-F60E62A07752}"/>
          </ac:spMkLst>
        </pc:spChg>
        <pc:spChg chg="del">
          <ac:chgData name="Bill Heath" userId="e5502471a9019beb" providerId="LiveId" clId="{C31A0CB8-C572-4861-A8E2-CAB6D608477E}" dt="2020-12-31T23:22:39.891" v="2383" actId="478"/>
          <ac:spMkLst>
            <pc:docMk/>
            <pc:sldMk cId="1083779060" sldId="275"/>
            <ac:spMk id="5" creationId="{1D7FEA47-7606-4B12-8AA7-53C3F0660AC2}"/>
          </ac:spMkLst>
        </pc:spChg>
        <pc:spChg chg="add mod">
          <ac:chgData name="Bill Heath" userId="e5502471a9019beb" providerId="LiveId" clId="{C31A0CB8-C572-4861-A8E2-CAB6D608477E}" dt="2021-01-01T00:52:59.640" v="2799" actId="1076"/>
          <ac:spMkLst>
            <pc:docMk/>
            <pc:sldMk cId="1083779060" sldId="275"/>
            <ac:spMk id="6" creationId="{1936AA18-A425-4DB0-A077-2629B4B2F7F1}"/>
          </ac:spMkLst>
        </pc:spChg>
        <pc:spChg chg="add mod">
          <ac:chgData name="Bill Heath" userId="e5502471a9019beb" providerId="LiveId" clId="{C31A0CB8-C572-4861-A8E2-CAB6D608477E}" dt="2021-01-02T02:35:19.736" v="4452" actId="1076"/>
          <ac:spMkLst>
            <pc:docMk/>
            <pc:sldMk cId="1083779060" sldId="275"/>
            <ac:spMk id="12" creationId="{774A2013-9768-4D88-9BF7-0080233D8D19}"/>
          </ac:spMkLst>
        </pc:spChg>
        <pc:spChg chg="add mod">
          <ac:chgData name="Bill Heath" userId="e5502471a9019beb" providerId="LiveId" clId="{C31A0CB8-C572-4861-A8E2-CAB6D608477E}" dt="2021-01-02T02:34:57.040" v="4449" actId="1076"/>
          <ac:spMkLst>
            <pc:docMk/>
            <pc:sldMk cId="1083779060" sldId="275"/>
            <ac:spMk id="13" creationId="{BA07F5CA-E72E-4DB1-B22C-5A746CC18BF1}"/>
          </ac:spMkLst>
        </pc:spChg>
        <pc:spChg chg="add mod">
          <ac:chgData name="Bill Heath" userId="e5502471a9019beb" providerId="LiveId" clId="{C31A0CB8-C572-4861-A8E2-CAB6D608477E}" dt="2021-01-02T02:35:02.013" v="4450" actId="1076"/>
          <ac:spMkLst>
            <pc:docMk/>
            <pc:sldMk cId="1083779060" sldId="275"/>
            <ac:spMk id="14" creationId="{9443065E-4BFF-47D6-853F-4C6D9AD78543}"/>
          </ac:spMkLst>
        </pc:spChg>
        <pc:spChg chg="add mod">
          <ac:chgData name="Bill Heath" userId="e5502471a9019beb" providerId="LiveId" clId="{C31A0CB8-C572-4861-A8E2-CAB6D608477E}" dt="2021-01-02T02:35:10.953" v="4451" actId="1076"/>
          <ac:spMkLst>
            <pc:docMk/>
            <pc:sldMk cId="1083779060" sldId="275"/>
            <ac:spMk id="15" creationId="{773908B8-A9CE-41F6-95CE-F2F64457AE7C}"/>
          </ac:spMkLst>
        </pc:spChg>
        <pc:picChg chg="add del mod">
          <ac:chgData name="Bill Heath" userId="e5502471a9019beb" providerId="LiveId" clId="{C31A0CB8-C572-4861-A8E2-CAB6D608477E}" dt="2020-12-31T23:24:08.840" v="2392" actId="478"/>
          <ac:picMkLst>
            <pc:docMk/>
            <pc:sldMk cId="1083779060" sldId="275"/>
            <ac:picMk id="4" creationId="{C871598D-8E66-4F38-94D0-32B4091FDB2F}"/>
          </ac:picMkLst>
        </pc:picChg>
        <pc:picChg chg="add mod modCrop">
          <ac:chgData name="Bill Heath" userId="e5502471a9019beb" providerId="LiveId" clId="{C31A0CB8-C572-4861-A8E2-CAB6D608477E}" dt="2021-01-01T00:52:27.750" v="2794" actId="1076"/>
          <ac:picMkLst>
            <pc:docMk/>
            <pc:sldMk cId="1083779060" sldId="275"/>
            <ac:picMk id="7" creationId="{675E6B5F-33FF-4123-8EAF-8DED49A17EAC}"/>
          </ac:picMkLst>
        </pc:picChg>
        <pc:picChg chg="add del mod modCrop">
          <ac:chgData name="Bill Heath" userId="e5502471a9019beb" providerId="LiveId" clId="{C31A0CB8-C572-4861-A8E2-CAB6D608477E}" dt="2021-01-01T00:09:49.220" v="2692" actId="478"/>
          <ac:picMkLst>
            <pc:docMk/>
            <pc:sldMk cId="1083779060" sldId="275"/>
            <ac:picMk id="8" creationId="{C9EE95E4-7D18-49C0-90D0-D2DE9E408C83}"/>
          </ac:picMkLst>
        </pc:picChg>
        <pc:picChg chg="del">
          <ac:chgData name="Bill Heath" userId="e5502471a9019beb" providerId="LiveId" clId="{C31A0CB8-C572-4861-A8E2-CAB6D608477E}" dt="2020-12-31T23:13:36.046" v="2278" actId="478"/>
          <ac:picMkLst>
            <pc:docMk/>
            <pc:sldMk cId="1083779060" sldId="275"/>
            <ac:picMk id="1028" creationId="{50FE9C72-A259-4FD0-BBF1-236B82703DDD}"/>
          </ac:picMkLst>
        </pc:picChg>
        <pc:picChg chg="del">
          <ac:chgData name="Bill Heath" userId="e5502471a9019beb" providerId="LiveId" clId="{C31A0CB8-C572-4861-A8E2-CAB6D608477E}" dt="2020-12-31T23:13:37.174" v="2279" actId="478"/>
          <ac:picMkLst>
            <pc:docMk/>
            <pc:sldMk cId="1083779060" sldId="275"/>
            <ac:picMk id="1030" creationId="{9AABA7B3-427E-45A1-BA6F-2362F89E7AB2}"/>
          </ac:picMkLst>
        </pc:picChg>
        <pc:picChg chg="add del mod">
          <ac:chgData name="Bill Heath" userId="e5502471a9019beb" providerId="LiveId" clId="{C31A0CB8-C572-4861-A8E2-CAB6D608477E}" dt="2021-01-01T00:51:50.780" v="2789" actId="478"/>
          <ac:picMkLst>
            <pc:docMk/>
            <pc:sldMk cId="1083779060" sldId="275"/>
            <ac:picMk id="3074" creationId="{B59D944A-EDDC-4A97-ABBD-5F8764006B02}"/>
          </ac:picMkLst>
        </pc:picChg>
        <pc:picChg chg="add mod">
          <ac:chgData name="Bill Heath" userId="e5502471a9019beb" providerId="LiveId" clId="{C31A0CB8-C572-4861-A8E2-CAB6D608477E}" dt="2021-01-01T00:52:44.899" v="2798" actId="14100"/>
          <ac:picMkLst>
            <pc:docMk/>
            <pc:sldMk cId="1083779060" sldId="275"/>
            <ac:picMk id="3076" creationId="{DFBF5F02-9ADD-46A3-AE24-45360533145B}"/>
          </ac:picMkLst>
        </pc:picChg>
        <pc:picChg chg="add mod">
          <ac:chgData name="Bill Heath" userId="e5502471a9019beb" providerId="LiveId" clId="{C31A0CB8-C572-4861-A8E2-CAB6D608477E}" dt="2021-01-01T00:52:40.392" v="2797" actId="14100"/>
          <ac:picMkLst>
            <pc:docMk/>
            <pc:sldMk cId="1083779060" sldId="275"/>
            <ac:picMk id="3078" creationId="{8828ECE3-0B8F-4BDE-A1D7-D1FA8764D0C8}"/>
          </ac:picMkLst>
        </pc:picChg>
      </pc:sldChg>
      <pc:sldChg chg="del">
        <pc:chgData name="Bill Heath" userId="e5502471a9019beb" providerId="LiveId" clId="{C31A0CB8-C572-4861-A8E2-CAB6D608477E}" dt="2020-12-20T20:46:28.158" v="1" actId="47"/>
        <pc:sldMkLst>
          <pc:docMk/>
          <pc:sldMk cId="1250678752" sldId="281"/>
        </pc:sldMkLst>
      </pc:sldChg>
      <pc:sldChg chg="del">
        <pc:chgData name="Bill Heath" userId="e5502471a9019beb" providerId="LiveId" clId="{C31A0CB8-C572-4861-A8E2-CAB6D608477E}" dt="2020-12-20T20:46:38.774" v="3" actId="47"/>
        <pc:sldMkLst>
          <pc:docMk/>
          <pc:sldMk cId="3623793713" sldId="282"/>
        </pc:sldMkLst>
      </pc:sldChg>
      <pc:sldChg chg="addSp delSp modSp mod setBg">
        <pc:chgData name="Bill Heath" userId="e5502471a9019beb" providerId="LiveId" clId="{C31A0CB8-C572-4861-A8E2-CAB6D608477E}" dt="2020-12-29T02:55:10.864" v="2058" actId="1037"/>
        <pc:sldMkLst>
          <pc:docMk/>
          <pc:sldMk cId="3358994668" sldId="283"/>
        </pc:sldMkLst>
        <pc:spChg chg="mod">
          <ac:chgData name="Bill Heath" userId="e5502471a9019beb" providerId="LiveId" clId="{C31A0CB8-C572-4861-A8E2-CAB6D608477E}" dt="2020-12-29T02:53:06.311" v="1970" actId="20577"/>
          <ac:spMkLst>
            <pc:docMk/>
            <pc:sldMk cId="3358994668" sldId="283"/>
            <ac:spMk id="4" creationId="{E231CCF0-7B95-4755-8FF8-86414296B6B0}"/>
          </ac:spMkLst>
        </pc:spChg>
        <pc:spChg chg="mod">
          <ac:chgData name="Bill Heath" userId="e5502471a9019beb" providerId="LiveId" clId="{C31A0CB8-C572-4861-A8E2-CAB6D608477E}" dt="2020-12-29T02:55:10.864" v="2058" actId="1037"/>
          <ac:spMkLst>
            <pc:docMk/>
            <pc:sldMk cId="3358994668" sldId="283"/>
            <ac:spMk id="5" creationId="{62148BBB-60D0-4F74-A461-84176069EFC6}"/>
          </ac:spMkLst>
        </pc:spChg>
        <pc:spChg chg="add del">
          <ac:chgData name="Bill Heath" userId="e5502471a9019beb" providerId="LiveId" clId="{C31A0CB8-C572-4861-A8E2-CAB6D608477E}" dt="2020-12-28T18:49:22.134" v="1569" actId="26606"/>
          <ac:spMkLst>
            <pc:docMk/>
            <pc:sldMk cId="3358994668" sldId="283"/>
            <ac:spMk id="71" creationId="{D7C74029-1E52-42AC-B905-E9107191573C}"/>
          </ac:spMkLst>
        </pc:spChg>
        <pc:picChg chg="add mod modCrop">
          <ac:chgData name="Bill Heath" userId="e5502471a9019beb" providerId="LiveId" clId="{C31A0CB8-C572-4861-A8E2-CAB6D608477E}" dt="2020-12-29T02:53:20.381" v="1973" actId="1036"/>
          <ac:picMkLst>
            <pc:docMk/>
            <pc:sldMk cId="3358994668" sldId="283"/>
            <ac:picMk id="3" creationId="{E63634BA-8BB1-4494-9F43-9AE4030C50D5}"/>
          </ac:picMkLst>
        </pc:picChg>
        <pc:picChg chg="add mod modCrop">
          <ac:chgData name="Bill Heath" userId="e5502471a9019beb" providerId="LiveId" clId="{C31A0CB8-C572-4861-A8E2-CAB6D608477E}" dt="2020-12-29T02:49:42.274" v="1907" actId="1076"/>
          <ac:picMkLst>
            <pc:docMk/>
            <pc:sldMk cId="3358994668" sldId="283"/>
            <ac:picMk id="6" creationId="{CF03DE70-8569-40D8-B13E-A318FC43AA49}"/>
          </ac:picMkLst>
        </pc:picChg>
        <pc:picChg chg="add mod">
          <ac:chgData name="Bill Heath" userId="e5502471a9019beb" providerId="LiveId" clId="{C31A0CB8-C572-4861-A8E2-CAB6D608477E}" dt="2020-12-29T02:54:53.674" v="2032" actId="1037"/>
          <ac:picMkLst>
            <pc:docMk/>
            <pc:sldMk cId="3358994668" sldId="283"/>
            <ac:picMk id="8" creationId="{64D96AA4-E842-4306-A1F4-EB6757CCB79F}"/>
          </ac:picMkLst>
        </pc:picChg>
        <pc:picChg chg="add mod modCrop">
          <ac:chgData name="Bill Heath" userId="e5502471a9019beb" providerId="LiveId" clId="{C31A0CB8-C572-4861-A8E2-CAB6D608477E}" dt="2020-12-29T02:55:00.646" v="2047" actId="1037"/>
          <ac:picMkLst>
            <pc:docMk/>
            <pc:sldMk cId="3358994668" sldId="283"/>
            <ac:picMk id="10" creationId="{2B7F6DFF-92EA-499E-8291-1128A6EF59FD}"/>
          </ac:picMkLst>
        </pc:picChg>
        <pc:picChg chg="del">
          <ac:chgData name="Bill Heath" userId="e5502471a9019beb" providerId="LiveId" clId="{C31A0CB8-C572-4861-A8E2-CAB6D608477E}" dt="2020-12-28T18:41:45.166" v="1505" actId="478"/>
          <ac:picMkLst>
            <pc:docMk/>
            <pc:sldMk cId="3358994668" sldId="283"/>
            <ac:picMk id="1026" creationId="{50944033-7787-463C-B9F1-E3BCBA5513CA}"/>
          </ac:picMkLst>
        </pc:picChg>
        <pc:picChg chg="del mod ord">
          <ac:chgData name="Bill Heath" userId="e5502471a9019beb" providerId="LiveId" clId="{C31A0CB8-C572-4861-A8E2-CAB6D608477E}" dt="2020-12-28T18:49:57.482" v="1578" actId="478"/>
          <ac:picMkLst>
            <pc:docMk/>
            <pc:sldMk cId="3358994668" sldId="283"/>
            <ac:picMk id="3074" creationId="{666293FF-F639-49CF-904D-F7AFB2217538}"/>
          </ac:picMkLst>
        </pc:picChg>
      </pc:sldChg>
      <pc:sldChg chg="del">
        <pc:chgData name="Bill Heath" userId="e5502471a9019beb" providerId="LiveId" clId="{C31A0CB8-C572-4861-A8E2-CAB6D608477E}" dt="2020-12-20T20:46:29.645" v="2" actId="47"/>
        <pc:sldMkLst>
          <pc:docMk/>
          <pc:sldMk cId="121887466" sldId="284"/>
        </pc:sldMkLst>
      </pc:sldChg>
      <pc:sldChg chg="modSp add del mod">
        <pc:chgData name="Bill Heath" userId="e5502471a9019beb" providerId="LiveId" clId="{C31A0CB8-C572-4861-A8E2-CAB6D608477E}" dt="2020-12-27T23:20:10.129" v="18" actId="6549"/>
        <pc:sldMkLst>
          <pc:docMk/>
          <pc:sldMk cId="2192779015" sldId="287"/>
        </pc:sldMkLst>
        <pc:spChg chg="mod">
          <ac:chgData name="Bill Heath" userId="e5502471a9019beb" providerId="LiveId" clId="{C31A0CB8-C572-4861-A8E2-CAB6D608477E}" dt="2020-12-27T23:20:10.129" v="18" actId="6549"/>
          <ac:spMkLst>
            <pc:docMk/>
            <pc:sldMk cId="2192779015" sldId="287"/>
            <ac:spMk id="12" creationId="{F152C1FB-04D0-41E2-9A58-EA5B94AB674C}"/>
          </ac:spMkLst>
        </pc:spChg>
      </pc:sldChg>
      <pc:sldChg chg="addSp delSp modSp add mod ord">
        <pc:chgData name="Bill Heath" userId="e5502471a9019beb" providerId="LiveId" clId="{C31A0CB8-C572-4861-A8E2-CAB6D608477E}" dt="2021-01-02T16:42:02.725" v="6010"/>
        <pc:sldMkLst>
          <pc:docMk/>
          <pc:sldMk cId="2046426242" sldId="288"/>
        </pc:sldMkLst>
        <pc:spChg chg="add mod">
          <ac:chgData name="Bill Heath" userId="e5502471a9019beb" providerId="LiveId" clId="{C31A0CB8-C572-4861-A8E2-CAB6D608477E}" dt="2020-12-29T03:02:44.491" v="2170" actId="6549"/>
          <ac:spMkLst>
            <pc:docMk/>
            <pc:sldMk cId="2046426242" sldId="288"/>
            <ac:spMk id="2" creationId="{7E8F82DA-49B4-475F-ABAB-A9E41047408D}"/>
          </ac:spMkLst>
        </pc:spChg>
        <pc:picChg chg="del">
          <ac:chgData name="Bill Heath" userId="e5502471a9019beb" providerId="LiveId" clId="{C31A0CB8-C572-4861-A8E2-CAB6D608477E}" dt="2020-12-27T23:20:55.060" v="21" actId="478"/>
          <ac:picMkLst>
            <pc:docMk/>
            <pc:sldMk cId="2046426242" sldId="288"/>
            <ac:picMk id="2050" creationId="{0258C4D8-40AE-4614-88B0-091AAC7C2DAC}"/>
          </ac:picMkLst>
        </pc:picChg>
        <pc:picChg chg="del">
          <ac:chgData name="Bill Heath" userId="e5502471a9019beb" providerId="LiveId" clId="{C31A0CB8-C572-4861-A8E2-CAB6D608477E}" dt="2020-12-27T23:20:56.250" v="22" actId="478"/>
          <ac:picMkLst>
            <pc:docMk/>
            <pc:sldMk cId="2046426242" sldId="288"/>
            <ac:picMk id="2052" creationId="{89FAFFB5-5102-484A-A91A-A4D83DD209BF}"/>
          </ac:picMkLst>
        </pc:picChg>
      </pc:sldChg>
      <pc:sldChg chg="addSp delSp modSp add mod ord">
        <pc:chgData name="Bill Heath" userId="e5502471a9019beb" providerId="LiveId" clId="{C31A0CB8-C572-4861-A8E2-CAB6D608477E}" dt="2021-01-02T02:38:33.791" v="4483" actId="6549"/>
        <pc:sldMkLst>
          <pc:docMk/>
          <pc:sldMk cId="902498707" sldId="289"/>
        </pc:sldMkLst>
        <pc:spChg chg="add mod">
          <ac:chgData name="Bill Heath" userId="e5502471a9019beb" providerId="LiveId" clId="{C31A0CB8-C572-4861-A8E2-CAB6D608477E}" dt="2020-12-31T23:48:10.841" v="2597" actId="1076"/>
          <ac:spMkLst>
            <pc:docMk/>
            <pc:sldMk cId="902498707" sldId="289"/>
            <ac:spMk id="5" creationId="{E802D189-31D7-4168-B45E-97E0ED19EF07}"/>
          </ac:spMkLst>
        </pc:spChg>
        <pc:spChg chg="mod">
          <ac:chgData name="Bill Heath" userId="e5502471a9019beb" providerId="LiveId" clId="{C31A0CB8-C572-4861-A8E2-CAB6D608477E}" dt="2021-01-02T02:38:33.791" v="4483" actId="6549"/>
          <ac:spMkLst>
            <pc:docMk/>
            <pc:sldMk cId="902498707" sldId="289"/>
            <ac:spMk id="8" creationId="{2D7782CB-CCA3-4A6F-AFF9-BD2C96E320AF}"/>
          </ac:spMkLst>
        </pc:spChg>
        <pc:picChg chg="add del mod">
          <ac:chgData name="Bill Heath" userId="e5502471a9019beb" providerId="LiveId" clId="{C31A0CB8-C572-4861-A8E2-CAB6D608477E}" dt="2021-01-01T00:54:30.038" v="2803" actId="478"/>
          <ac:picMkLst>
            <pc:docMk/>
            <pc:sldMk cId="902498707" sldId="289"/>
            <ac:picMk id="2" creationId="{C489B55E-5919-46ED-B759-338B41E9639C}"/>
          </ac:picMkLst>
        </pc:picChg>
        <pc:picChg chg="add mod">
          <ac:chgData name="Bill Heath" userId="e5502471a9019beb" providerId="LiveId" clId="{C31A0CB8-C572-4861-A8E2-CAB6D608477E}" dt="2021-01-01T00:55:56.383" v="2819" actId="1076"/>
          <ac:picMkLst>
            <pc:docMk/>
            <pc:sldMk cId="902498707" sldId="289"/>
            <ac:picMk id="3" creationId="{9FB9C209-D050-4E3A-B0B5-D968B63CF957}"/>
          </ac:picMkLst>
        </pc:picChg>
        <pc:picChg chg="add del mod">
          <ac:chgData name="Bill Heath" userId="e5502471a9019beb" providerId="LiveId" clId="{C31A0CB8-C572-4861-A8E2-CAB6D608477E}" dt="2020-12-31T23:42:32.007" v="2582" actId="478"/>
          <ac:picMkLst>
            <pc:docMk/>
            <pc:sldMk cId="902498707" sldId="289"/>
            <ac:picMk id="4" creationId="{5A21073A-EF70-4DB7-AFFB-3A0FCEF5D25B}"/>
          </ac:picMkLst>
        </pc:picChg>
        <pc:picChg chg="add del mod modCrop">
          <ac:chgData name="Bill Heath" userId="e5502471a9019beb" providerId="LiveId" clId="{C31A0CB8-C572-4861-A8E2-CAB6D608477E}" dt="2021-01-01T00:41:13.089" v="2748" actId="21"/>
          <ac:picMkLst>
            <pc:docMk/>
            <pc:sldMk cId="902498707" sldId="289"/>
            <ac:picMk id="6" creationId="{3A63E778-E622-467C-8DB6-BE0066B000CD}"/>
          </ac:picMkLst>
        </pc:picChg>
        <pc:picChg chg="del">
          <ac:chgData name="Bill Heath" userId="e5502471a9019beb" providerId="LiveId" clId="{C31A0CB8-C572-4861-A8E2-CAB6D608477E}" dt="2020-12-31T22:25:05.713" v="2237" actId="478"/>
          <ac:picMkLst>
            <pc:docMk/>
            <pc:sldMk cId="902498707" sldId="289"/>
            <ac:picMk id="2050" creationId="{0258C4D8-40AE-4614-88B0-091AAC7C2DAC}"/>
          </ac:picMkLst>
        </pc:picChg>
        <pc:picChg chg="del">
          <ac:chgData name="Bill Heath" userId="e5502471a9019beb" providerId="LiveId" clId="{C31A0CB8-C572-4861-A8E2-CAB6D608477E}" dt="2020-12-31T23:10:38.115" v="2250" actId="478"/>
          <ac:picMkLst>
            <pc:docMk/>
            <pc:sldMk cId="902498707" sldId="289"/>
            <ac:picMk id="2052" creationId="{89FAFFB5-5102-484A-A91A-A4D83DD209BF}"/>
          </ac:picMkLst>
        </pc:picChg>
        <pc:picChg chg="add mod">
          <ac:chgData name="Bill Heath" userId="e5502471a9019beb" providerId="LiveId" clId="{C31A0CB8-C572-4861-A8E2-CAB6D608477E}" dt="2021-01-01T00:55:47.136" v="2818" actId="1076"/>
          <ac:picMkLst>
            <pc:docMk/>
            <pc:sldMk cId="902498707" sldId="289"/>
            <ac:picMk id="2054" creationId="{C098EF8A-648D-4493-A662-3E0DB54A1866}"/>
          </ac:picMkLst>
        </pc:picChg>
        <pc:picChg chg="add mod">
          <ac:chgData name="Bill Heath" userId="e5502471a9019beb" providerId="LiveId" clId="{C31A0CB8-C572-4861-A8E2-CAB6D608477E}" dt="2021-01-01T00:56:02.928" v="2820" actId="1076"/>
          <ac:picMkLst>
            <pc:docMk/>
            <pc:sldMk cId="902498707" sldId="289"/>
            <ac:picMk id="2056" creationId="{D913E089-B87A-41A8-8E54-A5C4B30F6B91}"/>
          </ac:picMkLst>
        </pc:picChg>
        <pc:picChg chg="add del mod">
          <ac:chgData name="Bill Heath" userId="e5502471a9019beb" providerId="LiveId" clId="{C31A0CB8-C572-4861-A8E2-CAB6D608477E}" dt="2021-01-01T01:12:12.205" v="2894" actId="1076"/>
          <ac:picMkLst>
            <pc:docMk/>
            <pc:sldMk cId="902498707" sldId="289"/>
            <ac:picMk id="2058" creationId="{B160415E-23EC-4032-B581-03111586118A}"/>
          </ac:picMkLst>
        </pc:picChg>
      </pc:sldChg>
      <pc:sldChg chg="addSp delSp modSp add mod">
        <pc:chgData name="Bill Heath" userId="e5502471a9019beb" providerId="LiveId" clId="{C31A0CB8-C572-4861-A8E2-CAB6D608477E}" dt="2020-12-28T18:56:28.614" v="1649" actId="1076"/>
        <pc:sldMkLst>
          <pc:docMk/>
          <pc:sldMk cId="1952260987" sldId="290"/>
        </pc:sldMkLst>
        <pc:spChg chg="del mod">
          <ac:chgData name="Bill Heath" userId="e5502471a9019beb" providerId="LiveId" clId="{C31A0CB8-C572-4861-A8E2-CAB6D608477E}" dt="2020-12-28T18:36:49.713" v="1426" actId="478"/>
          <ac:spMkLst>
            <pc:docMk/>
            <pc:sldMk cId="1952260987" sldId="290"/>
            <ac:spMk id="4" creationId="{E231CCF0-7B95-4755-8FF8-86414296B6B0}"/>
          </ac:spMkLst>
        </pc:spChg>
        <pc:spChg chg="mod">
          <ac:chgData name="Bill Heath" userId="e5502471a9019beb" providerId="LiveId" clId="{C31A0CB8-C572-4861-A8E2-CAB6D608477E}" dt="2020-12-28T18:55:56.356" v="1644" actId="1038"/>
          <ac:spMkLst>
            <pc:docMk/>
            <pc:sldMk cId="1952260987" sldId="290"/>
            <ac:spMk id="5" creationId="{62148BBB-60D0-4F74-A461-84176069EFC6}"/>
          </ac:spMkLst>
        </pc:spChg>
        <pc:picChg chg="add del mod modCrop">
          <ac:chgData name="Bill Heath" userId="e5502471a9019beb" providerId="LiveId" clId="{C31A0CB8-C572-4861-A8E2-CAB6D608477E}" dt="2020-12-28T18:54:09.808" v="1615" actId="478"/>
          <ac:picMkLst>
            <pc:docMk/>
            <pc:sldMk cId="1952260987" sldId="290"/>
            <ac:picMk id="3" creationId="{A77D3D74-00C5-44B3-9ACC-DC7DAAC4BBAA}"/>
          </ac:picMkLst>
        </pc:picChg>
        <pc:picChg chg="add mod modCrop">
          <ac:chgData name="Bill Heath" userId="e5502471a9019beb" providerId="LiveId" clId="{C31A0CB8-C572-4861-A8E2-CAB6D608477E}" dt="2020-12-28T18:56:18.188" v="1646" actId="1076"/>
          <ac:picMkLst>
            <pc:docMk/>
            <pc:sldMk cId="1952260987" sldId="290"/>
            <ac:picMk id="7" creationId="{52C57B50-496D-4BAF-B4AF-BA8A212F2788}"/>
          </ac:picMkLst>
        </pc:picChg>
        <pc:picChg chg="add mod modCrop">
          <ac:chgData name="Bill Heath" userId="e5502471a9019beb" providerId="LiveId" clId="{C31A0CB8-C572-4861-A8E2-CAB6D608477E}" dt="2020-12-28T18:56:06.682" v="1645" actId="732"/>
          <ac:picMkLst>
            <pc:docMk/>
            <pc:sldMk cId="1952260987" sldId="290"/>
            <ac:picMk id="9" creationId="{ED20954D-32FA-4064-85F2-9899FBE7EC1E}"/>
          </ac:picMkLst>
        </pc:picChg>
        <pc:picChg chg="add mod">
          <ac:chgData name="Bill Heath" userId="e5502471a9019beb" providerId="LiveId" clId="{C31A0CB8-C572-4861-A8E2-CAB6D608477E}" dt="2020-12-28T18:54:21.803" v="1618" actId="1076"/>
          <ac:picMkLst>
            <pc:docMk/>
            <pc:sldMk cId="1952260987" sldId="290"/>
            <ac:picMk id="12" creationId="{9F551803-F7E5-4751-93B2-B1C251F4B210}"/>
          </ac:picMkLst>
        </pc:picChg>
        <pc:picChg chg="del">
          <ac:chgData name="Bill Heath" userId="e5502471a9019beb" providerId="LiveId" clId="{C31A0CB8-C572-4861-A8E2-CAB6D608477E}" dt="2020-12-28T18:40:42.735" v="1473" actId="478"/>
          <ac:picMkLst>
            <pc:docMk/>
            <pc:sldMk cId="1952260987" sldId="290"/>
            <ac:picMk id="1026" creationId="{50944033-7787-463C-B9F1-E3BCBA5513CA}"/>
          </ac:picMkLst>
        </pc:picChg>
        <pc:picChg chg="mod">
          <ac:chgData name="Bill Heath" userId="e5502471a9019beb" providerId="LiveId" clId="{C31A0CB8-C572-4861-A8E2-CAB6D608477E}" dt="2020-12-28T18:56:28.614" v="1649" actId="1076"/>
          <ac:picMkLst>
            <pc:docMk/>
            <pc:sldMk cId="1952260987" sldId="290"/>
            <ac:picMk id="3074" creationId="{666293FF-F639-49CF-904D-F7AFB2217538}"/>
          </ac:picMkLst>
        </pc:picChg>
      </pc:sldChg>
      <pc:sldChg chg="addSp delSp modSp add mod">
        <pc:chgData name="Bill Heath" userId="e5502471a9019beb" providerId="LiveId" clId="{C31A0CB8-C572-4861-A8E2-CAB6D608477E}" dt="2021-01-02T16:32:10.130" v="5783" actId="6549"/>
        <pc:sldMkLst>
          <pc:docMk/>
          <pc:sldMk cId="4028942282" sldId="291"/>
        </pc:sldMkLst>
        <pc:spChg chg="mod">
          <ac:chgData name="Bill Heath" userId="e5502471a9019beb" providerId="LiveId" clId="{C31A0CB8-C572-4861-A8E2-CAB6D608477E}" dt="2021-01-02T16:32:10.130" v="5783" actId="6549"/>
          <ac:spMkLst>
            <pc:docMk/>
            <pc:sldMk cId="4028942282" sldId="291"/>
            <ac:spMk id="2" creationId="{7E8F82DA-49B4-475F-ABAB-A9E41047408D}"/>
          </ac:spMkLst>
        </pc:spChg>
        <pc:spChg chg="add del">
          <ac:chgData name="Bill Heath" userId="e5502471a9019beb" providerId="LiveId" clId="{C31A0CB8-C572-4861-A8E2-CAB6D608477E}" dt="2020-12-28T02:28:24.005" v="984" actId="478"/>
          <ac:spMkLst>
            <pc:docMk/>
            <pc:sldMk cId="4028942282" sldId="291"/>
            <ac:spMk id="4" creationId="{8DEDF96A-F644-4802-BF30-4A132AB356B9}"/>
          </ac:spMkLst>
        </pc:spChg>
        <pc:graphicFrameChg chg="add del mod">
          <ac:chgData name="Bill Heath" userId="e5502471a9019beb" providerId="LiveId" clId="{C31A0CB8-C572-4861-A8E2-CAB6D608477E}" dt="2020-12-28T02:47:20.536" v="1163" actId="478"/>
          <ac:graphicFrameMkLst>
            <pc:docMk/>
            <pc:sldMk cId="4028942282" sldId="291"/>
            <ac:graphicFrameMk id="5" creationId="{F89B2F75-33AF-4FDE-BBA4-0EC0FABD601F}"/>
          </ac:graphicFrameMkLst>
        </pc:graphicFrameChg>
        <pc:picChg chg="add del">
          <ac:chgData name="Bill Heath" userId="e5502471a9019beb" providerId="LiveId" clId="{C31A0CB8-C572-4861-A8E2-CAB6D608477E}" dt="2021-01-01T17:56:05.301" v="3385" actId="21"/>
          <ac:picMkLst>
            <pc:docMk/>
            <pc:sldMk cId="4028942282" sldId="291"/>
            <ac:picMk id="2050" creationId="{C2377E5A-8562-408E-AA4E-4CC2FB831F21}"/>
          </ac:picMkLst>
        </pc:picChg>
      </pc:sldChg>
      <pc:sldChg chg="add del">
        <pc:chgData name="Bill Heath" userId="e5502471a9019beb" providerId="LiveId" clId="{C31A0CB8-C572-4861-A8E2-CAB6D608477E}" dt="2020-12-28T02:47:47.528" v="1167" actId="47"/>
        <pc:sldMkLst>
          <pc:docMk/>
          <pc:sldMk cId="2260521723" sldId="292"/>
        </pc:sldMkLst>
      </pc:sldChg>
      <pc:sldChg chg="addSp delSp modSp add mod ord">
        <pc:chgData name="Bill Heath" userId="e5502471a9019beb" providerId="LiveId" clId="{C31A0CB8-C572-4861-A8E2-CAB6D608477E}" dt="2021-01-02T16:46:18.088" v="6316" actId="20577"/>
        <pc:sldMkLst>
          <pc:docMk/>
          <pc:sldMk cId="613870543" sldId="293"/>
        </pc:sldMkLst>
        <pc:spChg chg="mod">
          <ac:chgData name="Bill Heath" userId="e5502471a9019beb" providerId="LiveId" clId="{C31A0CB8-C572-4861-A8E2-CAB6D608477E}" dt="2021-01-02T16:46:18.088" v="6316" actId="20577"/>
          <ac:spMkLst>
            <pc:docMk/>
            <pc:sldMk cId="613870543" sldId="293"/>
            <ac:spMk id="2" creationId="{7E8F82DA-49B4-475F-ABAB-A9E41047408D}"/>
          </ac:spMkLst>
        </pc:spChg>
        <pc:graphicFrameChg chg="add mod modGraphic">
          <ac:chgData name="Bill Heath" userId="e5502471a9019beb" providerId="LiveId" clId="{C31A0CB8-C572-4861-A8E2-CAB6D608477E}" dt="2021-01-02T16:09:47.220" v="5678" actId="1076"/>
          <ac:graphicFrameMkLst>
            <pc:docMk/>
            <pc:sldMk cId="613870543" sldId="293"/>
            <ac:graphicFrameMk id="3" creationId="{314FD1F2-8F70-4EC2-87F5-B92DCB6A0A52}"/>
          </ac:graphicFrameMkLst>
        </pc:graphicFrameChg>
        <pc:graphicFrameChg chg="del mod">
          <ac:chgData name="Bill Heath" userId="e5502471a9019beb" providerId="LiveId" clId="{C31A0CB8-C572-4861-A8E2-CAB6D608477E}" dt="2021-01-01T19:20:42.021" v="3529" actId="478"/>
          <ac:graphicFrameMkLst>
            <pc:docMk/>
            <pc:sldMk cId="613870543" sldId="293"/>
            <ac:graphicFrameMk id="5" creationId="{F89B2F75-33AF-4FDE-BBA4-0EC0FABD601F}"/>
          </ac:graphicFrameMkLst>
        </pc:graphicFrameChg>
      </pc:sldChg>
      <pc:sldChg chg="addSp delSp modSp add mod">
        <pc:chgData name="Bill Heath" userId="e5502471a9019beb" providerId="LiveId" clId="{C31A0CB8-C572-4861-A8E2-CAB6D608477E}" dt="2021-01-02T02:42:15.201" v="4616" actId="1036"/>
        <pc:sldMkLst>
          <pc:docMk/>
          <pc:sldMk cId="1492930914" sldId="294"/>
        </pc:sldMkLst>
        <pc:spChg chg="del mod">
          <ac:chgData name="Bill Heath" userId="e5502471a9019beb" providerId="LiveId" clId="{C31A0CB8-C572-4861-A8E2-CAB6D608477E}" dt="2020-12-31T23:39:26.667" v="2570" actId="478"/>
          <ac:spMkLst>
            <pc:docMk/>
            <pc:sldMk cId="1492930914" sldId="294"/>
            <ac:spMk id="2" creationId="{A46DC5A1-546B-4232-9184-EC38AEC1AF19}"/>
          </ac:spMkLst>
        </pc:spChg>
        <pc:spChg chg="add mod">
          <ac:chgData name="Bill Heath" userId="e5502471a9019beb" providerId="LiveId" clId="{C31A0CB8-C572-4861-A8E2-CAB6D608477E}" dt="2021-01-01T01:15:19.753" v="2948" actId="403"/>
          <ac:spMkLst>
            <pc:docMk/>
            <pc:sldMk cId="1492930914" sldId="294"/>
            <ac:spMk id="4" creationId="{F9A84B84-B5AD-47B6-828B-05F2E3F3682D}"/>
          </ac:spMkLst>
        </pc:spChg>
        <pc:spChg chg="add mod">
          <ac:chgData name="Bill Heath" userId="e5502471a9019beb" providerId="LiveId" clId="{C31A0CB8-C572-4861-A8E2-CAB6D608477E}" dt="2021-01-02T02:32:55.215" v="4372" actId="20577"/>
          <ac:spMkLst>
            <pc:docMk/>
            <pc:sldMk cId="1492930914" sldId="294"/>
            <ac:spMk id="5" creationId="{40F4697C-6DC1-4A0F-94A0-EDCE8CBC7455}"/>
          </ac:spMkLst>
        </pc:spChg>
        <pc:spChg chg="add mod">
          <ac:chgData name="Bill Heath" userId="e5502471a9019beb" providerId="LiveId" clId="{C31A0CB8-C572-4861-A8E2-CAB6D608477E}" dt="2021-01-02T02:32:05.028" v="4330" actId="20577"/>
          <ac:spMkLst>
            <pc:docMk/>
            <pc:sldMk cId="1492930914" sldId="294"/>
            <ac:spMk id="6" creationId="{690FF14C-7E97-4BE4-9E6C-6E46A5B0B949}"/>
          </ac:spMkLst>
        </pc:spChg>
        <pc:spChg chg="add mod">
          <ac:chgData name="Bill Heath" userId="e5502471a9019beb" providerId="LiveId" clId="{C31A0CB8-C572-4861-A8E2-CAB6D608477E}" dt="2021-01-02T02:36:07.793" v="4460" actId="1076"/>
          <ac:spMkLst>
            <pc:docMk/>
            <pc:sldMk cId="1492930914" sldId="294"/>
            <ac:spMk id="7" creationId="{035AE6DD-D8DB-4BF5-8BE3-6FD704E759E0}"/>
          </ac:spMkLst>
        </pc:spChg>
        <pc:spChg chg="add mod">
          <ac:chgData name="Bill Heath" userId="e5502471a9019beb" providerId="LiveId" clId="{C31A0CB8-C572-4861-A8E2-CAB6D608477E}" dt="2021-01-02T02:35:50.488" v="4458" actId="14100"/>
          <ac:spMkLst>
            <pc:docMk/>
            <pc:sldMk cId="1492930914" sldId="294"/>
            <ac:spMk id="8" creationId="{8BC7F1DC-80DA-461D-BBDF-5D4C0E68EF2D}"/>
          </ac:spMkLst>
        </pc:spChg>
        <pc:spChg chg="add mod">
          <ac:chgData name="Bill Heath" userId="e5502471a9019beb" providerId="LiveId" clId="{C31A0CB8-C572-4861-A8E2-CAB6D608477E}" dt="2021-01-02T02:42:15.201" v="4616" actId="1036"/>
          <ac:spMkLst>
            <pc:docMk/>
            <pc:sldMk cId="1492930914" sldId="294"/>
            <ac:spMk id="9" creationId="{68A73078-261D-43E7-94AA-AFFA9B1D276B}"/>
          </ac:spMkLst>
        </pc:spChg>
        <pc:spChg chg="add mod">
          <ac:chgData name="Bill Heath" userId="e5502471a9019beb" providerId="LiveId" clId="{C31A0CB8-C572-4861-A8E2-CAB6D608477E}" dt="2021-01-02T02:42:15.201" v="4616" actId="1036"/>
          <ac:spMkLst>
            <pc:docMk/>
            <pc:sldMk cId="1492930914" sldId="294"/>
            <ac:spMk id="10" creationId="{F615F773-D514-43B4-A0E2-06FD07E42679}"/>
          </ac:spMkLst>
        </pc:spChg>
        <pc:spChg chg="add mod">
          <ac:chgData name="Bill Heath" userId="e5502471a9019beb" providerId="LiveId" clId="{C31A0CB8-C572-4861-A8E2-CAB6D608477E}" dt="2021-01-02T02:42:15.201" v="4616" actId="1036"/>
          <ac:spMkLst>
            <pc:docMk/>
            <pc:sldMk cId="1492930914" sldId="294"/>
            <ac:spMk id="11" creationId="{9BFF14E5-5A71-4236-8BBC-E595CAFF4D59}"/>
          </ac:spMkLst>
        </pc:spChg>
        <pc:spChg chg="add mod">
          <ac:chgData name="Bill Heath" userId="e5502471a9019beb" providerId="LiveId" clId="{C31A0CB8-C572-4861-A8E2-CAB6D608477E}" dt="2021-01-02T02:42:15.201" v="4616" actId="1036"/>
          <ac:spMkLst>
            <pc:docMk/>
            <pc:sldMk cId="1492930914" sldId="294"/>
            <ac:spMk id="12" creationId="{7088B79E-3E9E-47C9-A16F-C3C1F2378FF2}"/>
          </ac:spMkLst>
        </pc:spChg>
        <pc:spChg chg="add mod">
          <ac:chgData name="Bill Heath" userId="e5502471a9019beb" providerId="LiveId" clId="{C31A0CB8-C572-4861-A8E2-CAB6D608477E}" dt="2021-01-02T02:42:15.201" v="4616" actId="1036"/>
          <ac:spMkLst>
            <pc:docMk/>
            <pc:sldMk cId="1492930914" sldId="294"/>
            <ac:spMk id="13" creationId="{B5B9FC61-D64E-4E46-BFA7-B197212CBFF7}"/>
          </ac:spMkLst>
        </pc:spChg>
        <pc:picChg chg="del">
          <ac:chgData name="Bill Heath" userId="e5502471a9019beb" providerId="LiveId" clId="{C31A0CB8-C572-4861-A8E2-CAB6D608477E}" dt="2020-12-31T23:32:38.061" v="2516" actId="478"/>
          <ac:picMkLst>
            <pc:docMk/>
            <pc:sldMk cId="1492930914" sldId="294"/>
            <ac:picMk id="3" creationId="{FC1AB751-DCCB-4442-9693-4802B8637550}"/>
          </ac:picMkLst>
        </pc:picChg>
        <pc:picChg chg="del">
          <ac:chgData name="Bill Heath" userId="e5502471a9019beb" providerId="LiveId" clId="{C31A0CB8-C572-4861-A8E2-CAB6D608477E}" dt="2020-12-31T23:38:19.740" v="2561" actId="478"/>
          <ac:picMkLst>
            <pc:docMk/>
            <pc:sldMk cId="1492930914" sldId="294"/>
            <ac:picMk id="1026" creationId="{5D519896-DE7C-41AB-B8A3-225F893407A6}"/>
          </ac:picMkLst>
        </pc:picChg>
        <pc:picChg chg="mod">
          <ac:chgData name="Bill Heath" userId="e5502471a9019beb" providerId="LiveId" clId="{C31A0CB8-C572-4861-A8E2-CAB6D608477E}" dt="2021-01-01T01:14:57.567" v="2939" actId="14100"/>
          <ac:picMkLst>
            <pc:docMk/>
            <pc:sldMk cId="1492930914" sldId="294"/>
            <ac:picMk id="2050" creationId="{0258C4D8-40AE-4614-88B0-091AAC7C2DAC}"/>
          </ac:picMkLst>
        </pc:picChg>
        <pc:picChg chg="add mod">
          <ac:chgData name="Bill Heath" userId="e5502471a9019beb" providerId="LiveId" clId="{C31A0CB8-C572-4861-A8E2-CAB6D608477E}" dt="2021-01-01T01:14:27.551" v="2938" actId="1076"/>
          <ac:picMkLst>
            <pc:docMk/>
            <pc:sldMk cId="1492930914" sldId="294"/>
            <ac:picMk id="5122" creationId="{D72B55FF-B23E-49B6-844E-AEEE314F7188}"/>
          </ac:picMkLst>
        </pc:picChg>
      </pc:sldChg>
      <pc:sldChg chg="addSp delSp modSp new del mod">
        <pc:chgData name="Bill Heath" userId="e5502471a9019beb" providerId="LiveId" clId="{C31A0CB8-C572-4861-A8E2-CAB6D608477E}" dt="2021-01-01T18:14:46.461" v="3521" actId="47"/>
        <pc:sldMkLst>
          <pc:docMk/>
          <pc:sldMk cId="558306741" sldId="295"/>
        </pc:sldMkLst>
        <pc:spChg chg="del">
          <ac:chgData name="Bill Heath" userId="e5502471a9019beb" providerId="LiveId" clId="{C31A0CB8-C572-4861-A8E2-CAB6D608477E}" dt="2021-01-01T18:06:42.051" v="3502" actId="478"/>
          <ac:spMkLst>
            <pc:docMk/>
            <pc:sldMk cId="558306741" sldId="295"/>
            <ac:spMk id="2" creationId="{FED3792E-9951-4774-9A0C-ED8C0BBDC98E}"/>
          </ac:spMkLst>
        </pc:spChg>
        <pc:spChg chg="del">
          <ac:chgData name="Bill Heath" userId="e5502471a9019beb" providerId="LiveId" clId="{C31A0CB8-C572-4861-A8E2-CAB6D608477E}" dt="2021-01-01T17:49:49.620" v="3377"/>
          <ac:spMkLst>
            <pc:docMk/>
            <pc:sldMk cId="558306741" sldId="295"/>
            <ac:spMk id="3" creationId="{53A23C54-42EB-44AD-ACEA-65DAAC65E675}"/>
          </ac:spMkLst>
        </pc:spChg>
        <pc:spChg chg="add del mod">
          <ac:chgData name="Bill Heath" userId="e5502471a9019beb" providerId="LiveId" clId="{C31A0CB8-C572-4861-A8E2-CAB6D608477E}" dt="2021-01-01T18:05:56.367" v="3498"/>
          <ac:spMkLst>
            <pc:docMk/>
            <pc:sldMk cId="558306741" sldId="295"/>
            <ac:spMk id="4" creationId="{9F7D3DF4-B561-447E-819F-F22F36B56D82}"/>
          </ac:spMkLst>
        </pc:spChg>
        <pc:picChg chg="add del mod">
          <ac:chgData name="Bill Heath" userId="e5502471a9019beb" providerId="LiveId" clId="{C31A0CB8-C572-4861-A8E2-CAB6D608477E}" dt="2021-01-01T17:59:36.867" v="3434" actId="478"/>
          <ac:picMkLst>
            <pc:docMk/>
            <pc:sldMk cId="558306741" sldId="295"/>
            <ac:picMk id="1026" creationId="{F5505435-9BA3-46D5-82CF-A110C4597F80}"/>
          </ac:picMkLst>
        </pc:picChg>
        <pc:picChg chg="add mod">
          <ac:chgData name="Bill Heath" userId="e5502471a9019beb" providerId="LiveId" clId="{C31A0CB8-C572-4861-A8E2-CAB6D608477E}" dt="2021-01-01T18:06:10.878" v="3501" actId="1076"/>
          <ac:picMkLst>
            <pc:docMk/>
            <pc:sldMk cId="558306741" sldId="295"/>
            <ac:picMk id="1028" creationId="{F510F1A4-69F1-4334-AD7E-88C45A6E6013}"/>
          </ac:picMkLst>
        </pc:picChg>
      </pc:sldChg>
      <pc:sldChg chg="addSp delSp modSp add del mod">
        <pc:chgData name="Bill Heath" userId="e5502471a9019beb" providerId="LiveId" clId="{C31A0CB8-C572-4861-A8E2-CAB6D608477E}" dt="2021-01-01T01:16:29.146" v="2950" actId="2696"/>
        <pc:sldMkLst>
          <pc:docMk/>
          <pc:sldMk cId="2745322970" sldId="295"/>
        </pc:sldMkLst>
        <pc:spChg chg="del">
          <ac:chgData name="Bill Heath" userId="e5502471a9019beb" providerId="LiveId" clId="{C31A0CB8-C572-4861-A8E2-CAB6D608477E}" dt="2021-01-01T00:21:04.126" v="2711" actId="478"/>
          <ac:spMkLst>
            <pc:docMk/>
            <pc:sldMk cId="2745322970" sldId="295"/>
            <ac:spMk id="5" creationId="{E802D189-31D7-4168-B45E-97E0ED19EF07}"/>
          </ac:spMkLst>
        </pc:spChg>
        <pc:picChg chg="del">
          <ac:chgData name="Bill Heath" userId="e5502471a9019beb" providerId="LiveId" clId="{C31A0CB8-C572-4861-A8E2-CAB6D608477E}" dt="2021-01-01T00:21:00.174" v="2710" actId="478"/>
          <ac:picMkLst>
            <pc:docMk/>
            <pc:sldMk cId="2745322970" sldId="295"/>
            <ac:picMk id="2" creationId="{C489B55E-5919-46ED-B759-338B41E9639C}"/>
          </ac:picMkLst>
        </pc:picChg>
        <pc:picChg chg="del">
          <ac:chgData name="Bill Heath" userId="e5502471a9019beb" providerId="LiveId" clId="{C31A0CB8-C572-4861-A8E2-CAB6D608477E}" dt="2021-01-01T00:20:57.125" v="2707" actId="478"/>
          <ac:picMkLst>
            <pc:docMk/>
            <pc:sldMk cId="2745322970" sldId="295"/>
            <ac:picMk id="3" creationId="{9FB9C209-D050-4E3A-B0B5-D968B63CF957}"/>
          </ac:picMkLst>
        </pc:picChg>
        <pc:picChg chg="del">
          <ac:chgData name="Bill Heath" userId="e5502471a9019beb" providerId="LiveId" clId="{C31A0CB8-C572-4861-A8E2-CAB6D608477E}" dt="2021-01-01T00:20:58.432" v="2708" actId="478"/>
          <ac:picMkLst>
            <pc:docMk/>
            <pc:sldMk cId="2745322970" sldId="295"/>
            <ac:picMk id="6" creationId="{3A63E778-E622-467C-8DB6-BE0066B000CD}"/>
          </ac:picMkLst>
        </pc:picChg>
        <pc:picChg chg="del">
          <ac:chgData name="Bill Heath" userId="e5502471a9019beb" providerId="LiveId" clId="{C31A0CB8-C572-4861-A8E2-CAB6D608477E}" dt="2021-01-01T00:20:59.176" v="2709" actId="478"/>
          <ac:picMkLst>
            <pc:docMk/>
            <pc:sldMk cId="2745322970" sldId="295"/>
            <ac:picMk id="2054" creationId="{C098EF8A-648D-4493-A662-3E0DB54A1866}"/>
          </ac:picMkLst>
        </pc:picChg>
        <pc:picChg chg="add del mod">
          <ac:chgData name="Bill Heath" userId="e5502471a9019beb" providerId="LiveId" clId="{C31A0CB8-C572-4861-A8E2-CAB6D608477E}" dt="2021-01-01T00:29:15.788" v="2736" actId="478"/>
          <ac:picMkLst>
            <pc:docMk/>
            <pc:sldMk cId="2745322970" sldId="295"/>
            <ac:picMk id="7170" creationId="{A2CC633B-FE84-49B4-8C34-1A8B35006E9B}"/>
          </ac:picMkLst>
        </pc:picChg>
        <pc:picChg chg="add mod">
          <ac:chgData name="Bill Heath" userId="e5502471a9019beb" providerId="LiveId" clId="{C31A0CB8-C572-4861-A8E2-CAB6D608477E}" dt="2021-01-01T00:26:57.426" v="2733" actId="1076"/>
          <ac:picMkLst>
            <pc:docMk/>
            <pc:sldMk cId="2745322970" sldId="295"/>
            <ac:picMk id="7172" creationId="{1A0FB362-730A-42FD-AD36-DDCEF57A3CB5}"/>
          </ac:picMkLst>
        </pc:picChg>
        <pc:picChg chg="add mod">
          <ac:chgData name="Bill Heath" userId="e5502471a9019beb" providerId="LiveId" clId="{C31A0CB8-C572-4861-A8E2-CAB6D608477E}" dt="2021-01-01T00:35:18.397" v="2745" actId="1076"/>
          <ac:picMkLst>
            <pc:docMk/>
            <pc:sldMk cId="2745322970" sldId="295"/>
            <ac:picMk id="7174" creationId="{5E6D175B-F35C-4F15-895E-CB34D6EB5224}"/>
          </ac:picMkLst>
        </pc:picChg>
        <pc:picChg chg="add del">
          <ac:chgData name="Bill Heath" userId="e5502471a9019beb" providerId="LiveId" clId="{C31A0CB8-C572-4861-A8E2-CAB6D608477E}" dt="2021-01-01T01:16:23.516" v="2949" actId="21"/>
          <ac:picMkLst>
            <pc:docMk/>
            <pc:sldMk cId="2745322970" sldId="295"/>
            <ac:picMk id="7176" creationId="{F92FEE76-13B0-4348-BC00-E78D4C23E6D5}"/>
          </ac:picMkLst>
        </pc:picChg>
      </pc:sldChg>
      <pc:sldChg chg="addSp delSp modSp new mod">
        <pc:chgData name="Bill Heath" userId="e5502471a9019beb" providerId="LiveId" clId="{C31A0CB8-C572-4861-A8E2-CAB6D608477E}" dt="2021-01-02T16:38:30.577" v="5949" actId="1076"/>
        <pc:sldMkLst>
          <pc:docMk/>
          <pc:sldMk cId="2965335041" sldId="296"/>
        </pc:sldMkLst>
        <pc:spChg chg="del">
          <ac:chgData name="Bill Heath" userId="e5502471a9019beb" providerId="LiveId" clId="{C31A0CB8-C572-4861-A8E2-CAB6D608477E}" dt="2021-01-01T17:57:50.484" v="3433" actId="478"/>
          <ac:spMkLst>
            <pc:docMk/>
            <pc:sldMk cId="2965335041" sldId="296"/>
            <ac:spMk id="2" creationId="{548ACA7B-9DCC-469B-BD82-99A7CC3A5E54}"/>
          </ac:spMkLst>
        </pc:spChg>
        <pc:spChg chg="add mod">
          <ac:chgData name="Bill Heath" userId="e5502471a9019beb" providerId="LiveId" clId="{C31A0CB8-C572-4861-A8E2-CAB6D608477E}" dt="2021-01-02T16:01:41.379" v="5430" actId="113"/>
          <ac:spMkLst>
            <pc:docMk/>
            <pc:sldMk cId="2965335041" sldId="296"/>
            <ac:spMk id="2" creationId="{90AA50FC-DAD7-4F84-A3E2-CEB59CFC27BD}"/>
          </ac:spMkLst>
        </pc:spChg>
        <pc:spChg chg="del">
          <ac:chgData name="Bill Heath" userId="e5502471a9019beb" providerId="LiveId" clId="{C31A0CB8-C572-4861-A8E2-CAB6D608477E}" dt="2021-01-01T17:56:10.026" v="3386"/>
          <ac:spMkLst>
            <pc:docMk/>
            <pc:sldMk cId="2965335041" sldId="296"/>
            <ac:spMk id="3" creationId="{5F4E5B14-0DF5-4A79-A9EA-F9DD030A6394}"/>
          </ac:spMkLst>
        </pc:spChg>
        <pc:spChg chg="add mod">
          <ac:chgData name="Bill Heath" userId="e5502471a9019beb" providerId="LiveId" clId="{C31A0CB8-C572-4861-A8E2-CAB6D608477E}" dt="2021-01-02T16:38:30.577" v="5949" actId="1076"/>
          <ac:spMkLst>
            <pc:docMk/>
            <pc:sldMk cId="2965335041" sldId="296"/>
            <ac:spMk id="3" creationId="{DED50BD3-C3D4-466A-8DEC-665061C90067}"/>
          </ac:spMkLst>
        </pc:spChg>
        <pc:spChg chg="add mod">
          <ac:chgData name="Bill Heath" userId="e5502471a9019beb" providerId="LiveId" clId="{C31A0CB8-C572-4861-A8E2-CAB6D608477E}" dt="2021-01-01T19:56:52.783" v="3902" actId="20577"/>
          <ac:spMkLst>
            <pc:docMk/>
            <pc:sldMk cId="2965335041" sldId="296"/>
            <ac:spMk id="5" creationId="{1221E69B-87B6-4048-B50A-FD3980BC23D1}"/>
          </ac:spMkLst>
        </pc:spChg>
        <pc:spChg chg="add mod">
          <ac:chgData name="Bill Heath" userId="e5502471a9019beb" providerId="LiveId" clId="{C31A0CB8-C572-4861-A8E2-CAB6D608477E}" dt="2021-01-01T19:41:25.319" v="3697" actId="14100"/>
          <ac:spMkLst>
            <pc:docMk/>
            <pc:sldMk cId="2965335041" sldId="296"/>
            <ac:spMk id="6" creationId="{BBDDCDAE-5EC7-4CBE-B7F7-29C923985293}"/>
          </ac:spMkLst>
        </pc:spChg>
        <pc:spChg chg="add mod">
          <ac:chgData name="Bill Heath" userId="e5502471a9019beb" providerId="LiveId" clId="{C31A0CB8-C572-4861-A8E2-CAB6D608477E}" dt="2021-01-01T19:53:10.691" v="3898" actId="1076"/>
          <ac:spMkLst>
            <pc:docMk/>
            <pc:sldMk cId="2965335041" sldId="296"/>
            <ac:spMk id="7" creationId="{B23D2BC1-0842-4524-8DA0-5B31BBD71346}"/>
          </ac:spMkLst>
        </pc:spChg>
        <pc:spChg chg="add mod">
          <ac:chgData name="Bill Heath" userId="e5502471a9019beb" providerId="LiveId" clId="{C31A0CB8-C572-4861-A8E2-CAB6D608477E}" dt="2021-01-02T15:53:29.880" v="5336" actId="14100"/>
          <ac:spMkLst>
            <pc:docMk/>
            <pc:sldMk cId="2965335041" sldId="296"/>
            <ac:spMk id="8" creationId="{931B5E52-086C-48CF-BE36-0842AC52FCF0}"/>
          </ac:spMkLst>
        </pc:spChg>
        <pc:spChg chg="add del mod">
          <ac:chgData name="Bill Heath" userId="e5502471a9019beb" providerId="LiveId" clId="{C31A0CB8-C572-4861-A8E2-CAB6D608477E}" dt="2021-01-01T19:52:04.694" v="3884" actId="478"/>
          <ac:spMkLst>
            <pc:docMk/>
            <pc:sldMk cId="2965335041" sldId="296"/>
            <ac:spMk id="9" creationId="{FE3DD72A-B224-4166-9819-536997FB5150}"/>
          </ac:spMkLst>
        </pc:spChg>
        <pc:spChg chg="add del mod">
          <ac:chgData name="Bill Heath" userId="e5502471a9019beb" providerId="LiveId" clId="{C31A0CB8-C572-4861-A8E2-CAB6D608477E}" dt="2021-01-02T15:55:05.129" v="5343" actId="478"/>
          <ac:spMkLst>
            <pc:docMk/>
            <pc:sldMk cId="2965335041" sldId="296"/>
            <ac:spMk id="10" creationId="{08BE0663-2A9A-4E1E-A3BE-F58177C1BB85}"/>
          </ac:spMkLst>
        </pc:spChg>
        <pc:spChg chg="add mod">
          <ac:chgData name="Bill Heath" userId="e5502471a9019beb" providerId="LiveId" clId="{C31A0CB8-C572-4861-A8E2-CAB6D608477E}" dt="2021-01-02T15:36:13.025" v="4940" actId="20577"/>
          <ac:spMkLst>
            <pc:docMk/>
            <pc:sldMk cId="2965335041" sldId="296"/>
            <ac:spMk id="11" creationId="{6119380B-554D-400C-B864-330C57F1B005}"/>
          </ac:spMkLst>
        </pc:spChg>
        <pc:spChg chg="add mod">
          <ac:chgData name="Bill Heath" userId="e5502471a9019beb" providerId="LiveId" clId="{C31A0CB8-C572-4861-A8E2-CAB6D608477E}" dt="2021-01-02T15:36:25.399" v="4941" actId="14100"/>
          <ac:spMkLst>
            <pc:docMk/>
            <pc:sldMk cId="2965335041" sldId="296"/>
            <ac:spMk id="12" creationId="{4C20707F-D2B3-42D0-BC81-FCB960831E2A}"/>
          </ac:spMkLst>
        </pc:spChg>
        <pc:spChg chg="add del mod">
          <ac:chgData name="Bill Heath" userId="e5502471a9019beb" providerId="LiveId" clId="{C31A0CB8-C572-4861-A8E2-CAB6D608477E}" dt="2021-01-02T15:55:02.625" v="5342" actId="478"/>
          <ac:spMkLst>
            <pc:docMk/>
            <pc:sldMk cId="2965335041" sldId="296"/>
            <ac:spMk id="13" creationId="{D9E19751-88DB-4C96-B467-E7312D9E3D3C}"/>
          </ac:spMkLst>
        </pc:spChg>
        <pc:spChg chg="add del mod">
          <ac:chgData name="Bill Heath" userId="e5502471a9019beb" providerId="LiveId" clId="{C31A0CB8-C572-4861-A8E2-CAB6D608477E}" dt="2021-01-02T16:01:33.319" v="5428" actId="478"/>
          <ac:spMkLst>
            <pc:docMk/>
            <pc:sldMk cId="2965335041" sldId="296"/>
            <ac:spMk id="14" creationId="{7BB900E8-F78B-4532-94EB-8E98E9C352DB}"/>
          </ac:spMkLst>
        </pc:spChg>
        <pc:spChg chg="add mod">
          <ac:chgData name="Bill Heath" userId="e5502471a9019beb" providerId="LiveId" clId="{C31A0CB8-C572-4861-A8E2-CAB6D608477E}" dt="2021-01-02T15:53:56.538" v="5337" actId="1076"/>
          <ac:spMkLst>
            <pc:docMk/>
            <pc:sldMk cId="2965335041" sldId="296"/>
            <ac:spMk id="15" creationId="{BA4C0FD6-F761-46BA-9E60-58B095A453C7}"/>
          </ac:spMkLst>
        </pc:spChg>
        <pc:spChg chg="add mod">
          <ac:chgData name="Bill Heath" userId="e5502471a9019beb" providerId="LiveId" clId="{C31A0CB8-C572-4861-A8E2-CAB6D608477E}" dt="2021-01-02T15:53:14.194" v="5334" actId="14100"/>
          <ac:spMkLst>
            <pc:docMk/>
            <pc:sldMk cId="2965335041" sldId="296"/>
            <ac:spMk id="16" creationId="{2C2BDCE7-AFB8-434B-B8F5-F0CFA931EE57}"/>
          </ac:spMkLst>
        </pc:spChg>
        <pc:picChg chg="add mod">
          <ac:chgData name="Bill Heath" userId="e5502471a9019beb" providerId="LiveId" clId="{C31A0CB8-C572-4861-A8E2-CAB6D608477E}" dt="2021-01-02T15:54:49.383" v="5340" actId="1076"/>
          <ac:picMkLst>
            <pc:docMk/>
            <pc:sldMk cId="2965335041" sldId="296"/>
            <ac:picMk id="4" creationId="{90680DBA-419A-4F4B-8581-D1F1DB0032C7}"/>
          </ac:picMkLst>
        </pc:picChg>
      </pc:sldChg>
      <pc:sldChg chg="addSp delSp modSp new mod">
        <pc:chgData name="Bill Heath" userId="e5502471a9019beb" providerId="LiveId" clId="{C31A0CB8-C572-4861-A8E2-CAB6D608477E}" dt="2021-01-02T15:56:56.939" v="5386" actId="113"/>
        <pc:sldMkLst>
          <pc:docMk/>
          <pc:sldMk cId="1052432026" sldId="297"/>
        </pc:sldMkLst>
        <pc:spChg chg="del">
          <ac:chgData name="Bill Heath" userId="e5502471a9019beb" providerId="LiveId" clId="{C31A0CB8-C572-4861-A8E2-CAB6D608477E}" dt="2021-01-01T18:12:42.757" v="3509" actId="478"/>
          <ac:spMkLst>
            <pc:docMk/>
            <pc:sldMk cId="1052432026" sldId="297"/>
            <ac:spMk id="2" creationId="{17F0BC46-1105-4B2D-BC79-D0CB3F9FED0F}"/>
          </ac:spMkLst>
        </pc:spChg>
        <pc:spChg chg="add mod">
          <ac:chgData name="Bill Heath" userId="e5502471a9019beb" providerId="LiveId" clId="{C31A0CB8-C572-4861-A8E2-CAB6D608477E}" dt="2021-01-02T15:49:42.269" v="5287" actId="1076"/>
          <ac:spMkLst>
            <pc:docMk/>
            <pc:sldMk cId="1052432026" sldId="297"/>
            <ac:spMk id="2" creationId="{6D920CEE-9485-4D96-94D8-22FE394F64F1}"/>
          </ac:spMkLst>
        </pc:spChg>
        <pc:spChg chg="del">
          <ac:chgData name="Bill Heath" userId="e5502471a9019beb" providerId="LiveId" clId="{C31A0CB8-C572-4861-A8E2-CAB6D608477E}" dt="2021-01-01T18:12:38.433" v="3508" actId="478"/>
          <ac:spMkLst>
            <pc:docMk/>
            <pc:sldMk cId="1052432026" sldId="297"/>
            <ac:spMk id="3" creationId="{294FC45B-F3E9-4824-84AF-558FC51B0412}"/>
          </ac:spMkLst>
        </pc:spChg>
        <pc:spChg chg="add mod">
          <ac:chgData name="Bill Heath" userId="e5502471a9019beb" providerId="LiveId" clId="{C31A0CB8-C572-4861-A8E2-CAB6D608477E}" dt="2021-01-02T15:56:56.939" v="5386" actId="113"/>
          <ac:spMkLst>
            <pc:docMk/>
            <pc:sldMk cId="1052432026" sldId="297"/>
            <ac:spMk id="3" creationId="{A15F005F-0F3B-4324-A030-558FB44D6A3D}"/>
          </ac:spMkLst>
        </pc:spChg>
        <pc:spChg chg="add mod">
          <ac:chgData name="Bill Heath" userId="e5502471a9019beb" providerId="LiveId" clId="{C31A0CB8-C572-4861-A8E2-CAB6D608477E}" dt="2021-01-02T15:13:56.245" v="4677" actId="1076"/>
          <ac:spMkLst>
            <pc:docMk/>
            <pc:sldMk cId="1052432026" sldId="297"/>
            <ac:spMk id="5" creationId="{5B332923-2EF5-4D9F-AB19-1B7EFDAA06B7}"/>
          </ac:spMkLst>
        </pc:spChg>
        <pc:spChg chg="add mod">
          <ac:chgData name="Bill Heath" userId="e5502471a9019beb" providerId="LiveId" clId="{C31A0CB8-C572-4861-A8E2-CAB6D608477E}" dt="2021-01-02T15:13:46.217" v="4676" actId="1076"/>
          <ac:spMkLst>
            <pc:docMk/>
            <pc:sldMk cId="1052432026" sldId="297"/>
            <ac:spMk id="6" creationId="{24CE1179-D910-4C92-B570-3C19D5D84438}"/>
          </ac:spMkLst>
        </pc:spChg>
        <pc:spChg chg="add mod">
          <ac:chgData name="Bill Heath" userId="e5502471a9019beb" providerId="LiveId" clId="{C31A0CB8-C572-4861-A8E2-CAB6D608477E}" dt="2021-01-02T15:51:23.423" v="5328" actId="1076"/>
          <ac:spMkLst>
            <pc:docMk/>
            <pc:sldMk cId="1052432026" sldId="297"/>
            <ac:spMk id="7" creationId="{1CDD7E41-AF64-4940-99BD-B39CFD818975}"/>
          </ac:spMkLst>
        </pc:spChg>
        <pc:spChg chg="add mod">
          <ac:chgData name="Bill Heath" userId="e5502471a9019beb" providerId="LiveId" clId="{C31A0CB8-C572-4861-A8E2-CAB6D608477E}" dt="2021-01-02T15:26:56.707" v="4757" actId="14100"/>
          <ac:spMkLst>
            <pc:docMk/>
            <pc:sldMk cId="1052432026" sldId="297"/>
            <ac:spMk id="8" creationId="{A64772CD-ED43-48C5-B0B8-60B5AEBFDF2A}"/>
          </ac:spMkLst>
        </pc:spChg>
        <pc:picChg chg="add mod">
          <ac:chgData name="Bill Heath" userId="e5502471a9019beb" providerId="LiveId" clId="{C31A0CB8-C572-4861-A8E2-CAB6D608477E}" dt="2021-01-02T15:26:44.212" v="4756" actId="1037"/>
          <ac:picMkLst>
            <pc:docMk/>
            <pc:sldMk cId="1052432026" sldId="297"/>
            <ac:picMk id="3074" creationId="{7E95D48B-834C-48B7-9EAF-79D89C1B8177}"/>
          </ac:picMkLst>
        </pc:picChg>
      </pc:sldChg>
      <pc:sldChg chg="addSp delSp modSp new mod ord">
        <pc:chgData name="Bill Heath" userId="e5502471a9019beb" providerId="LiveId" clId="{C31A0CB8-C572-4861-A8E2-CAB6D608477E}" dt="2021-01-02T16:40:30.500" v="6004" actId="20577"/>
        <pc:sldMkLst>
          <pc:docMk/>
          <pc:sldMk cId="1515871379" sldId="298"/>
        </pc:sldMkLst>
        <pc:spChg chg="add mod">
          <ac:chgData name="Bill Heath" userId="e5502471a9019beb" providerId="LiveId" clId="{C31A0CB8-C572-4861-A8E2-CAB6D608477E}" dt="2021-01-02T16:03:38.263" v="5449" actId="1076"/>
          <ac:spMkLst>
            <pc:docMk/>
            <pc:sldMk cId="1515871379" sldId="298"/>
            <ac:spMk id="2" creationId="{0F53CA56-4B3B-4AC0-BAB8-4D389FA67F24}"/>
          </ac:spMkLst>
        </pc:spChg>
        <pc:spChg chg="del">
          <ac:chgData name="Bill Heath" userId="e5502471a9019beb" providerId="LiveId" clId="{C31A0CB8-C572-4861-A8E2-CAB6D608477E}" dt="2021-01-01T18:20:02.865" v="3527" actId="478"/>
          <ac:spMkLst>
            <pc:docMk/>
            <pc:sldMk cId="1515871379" sldId="298"/>
            <ac:spMk id="2" creationId="{5BC513BC-C298-48BA-BCDF-CD5D00D57F12}"/>
          </ac:spMkLst>
        </pc:spChg>
        <pc:spChg chg="add mod">
          <ac:chgData name="Bill Heath" userId="e5502471a9019beb" providerId="LiveId" clId="{C31A0CB8-C572-4861-A8E2-CAB6D608477E}" dt="2021-01-02T16:40:30.500" v="6004" actId="20577"/>
          <ac:spMkLst>
            <pc:docMk/>
            <pc:sldMk cId="1515871379" sldId="298"/>
            <ac:spMk id="3" creationId="{98306A30-9903-4A36-8D0E-DA64EDDBBE5F}"/>
          </ac:spMkLst>
        </pc:spChg>
        <pc:spChg chg="del">
          <ac:chgData name="Bill Heath" userId="e5502471a9019beb" providerId="LiveId" clId="{C31A0CB8-C572-4861-A8E2-CAB6D608477E}" dt="2021-01-01T18:19:46.133" v="3523"/>
          <ac:spMkLst>
            <pc:docMk/>
            <pc:sldMk cId="1515871379" sldId="298"/>
            <ac:spMk id="3" creationId="{983C4B2A-A88E-407F-9EAB-8E8E87109E78}"/>
          </ac:spMkLst>
        </pc:spChg>
        <pc:picChg chg="add mod">
          <ac:chgData name="Bill Heath" userId="e5502471a9019beb" providerId="LiveId" clId="{C31A0CB8-C572-4861-A8E2-CAB6D608477E}" dt="2021-01-02T15:27:46.203" v="4762" actId="14100"/>
          <ac:picMkLst>
            <pc:docMk/>
            <pc:sldMk cId="1515871379" sldId="298"/>
            <ac:picMk id="4098" creationId="{607573CF-3578-4E2B-A962-7C19D0588F4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D0C54-6503-451B-8363-9D212DB2E9CC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505325"/>
            <a:ext cx="5661025" cy="36877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46FCD-EA78-467A-8AB2-F9222CD6D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88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D227B-7D9E-477A-8908-5C1E32AB73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883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D227B-7D9E-477A-8908-5C1E32AB73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421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D227B-7D9E-477A-8908-5C1E32AB73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098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82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28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7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6174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59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70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34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89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36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8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05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793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36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81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06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31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75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EFA8A-C583-4EB7-B547-771964240C9E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212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  <p:sldLayoutId id="2147483912" r:id="rId15"/>
    <p:sldLayoutId id="2147483913" r:id="rId16"/>
    <p:sldLayoutId id="214748391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fif"/><Relationship Id="rId5" Type="http://schemas.openxmlformats.org/officeDocument/2006/relationships/image" Target="../media/image8.jfif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12.jfif"/><Relationship Id="rId4" Type="http://schemas.openxmlformats.org/officeDocument/2006/relationships/image" Target="../media/image11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152C1FB-04D0-41E2-9A58-EA5B94AB674C}"/>
              </a:ext>
            </a:extLst>
          </p:cNvPr>
          <p:cNvSpPr txBox="1"/>
          <p:nvPr/>
        </p:nvSpPr>
        <p:spPr>
          <a:xfrm>
            <a:off x="2620951" y="328436"/>
            <a:ext cx="627138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January 3, 2021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prstClr val="white"/>
              </a:solidFill>
              <a:latin typeface="Rockwell" panose="02060603020205020403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The Pilgrim Fathers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Rockwell" panose="02060603020205020403"/>
              </a:rPr>
              <a:t>Foundations for our nation, the U.S.A.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Hymn:  On Christ the Solid Rock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Rockwell" panose="02060603020205020403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Stand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and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Rockwell" panose="02060603020205020403"/>
              </a:rPr>
              <a:t>Hosea</a:t>
            </a:r>
            <a:r>
              <a:rPr lang="en-US" sz="2800" dirty="0">
                <a:solidFill>
                  <a:prstClr val="white"/>
                </a:solidFill>
                <a:latin typeface="Rockwell" panose="02060603020205020403"/>
              </a:rPr>
              <a:t> (January 2021)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Rockwell" panose="02060603020205020403"/>
              </a:rPr>
              <a:t>5-week study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Rockwell" panose="02060603020205020403"/>
              </a:rPr>
              <a:t>Chapter 1 read-ahead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Introduction </a:t>
            </a:r>
            <a:r>
              <a:rPr lang="en-US" sz="2800" dirty="0">
                <a:solidFill>
                  <a:prstClr val="white"/>
                </a:solidFill>
                <a:latin typeface="Rockwell" panose="02060603020205020403"/>
              </a:rPr>
              <a:t>and Outline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A76B36-E3E8-4842-91E8-C5E6143B3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8" t="31179" r="21146" b="16664"/>
          <a:stretch/>
        </p:blipFill>
        <p:spPr bwMode="auto">
          <a:xfrm>
            <a:off x="8924924" y="223660"/>
            <a:ext cx="3038475" cy="230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B5416C-EC19-4665-94A3-6E15C5A017E2}"/>
              </a:ext>
            </a:extLst>
          </p:cNvPr>
          <p:cNvSpPr txBox="1"/>
          <p:nvPr/>
        </p:nvSpPr>
        <p:spPr>
          <a:xfrm>
            <a:off x="81467" y="3390813"/>
            <a:ext cx="2610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National Monument  </a:t>
            </a:r>
          </a:p>
          <a:p>
            <a:r>
              <a:rPr lang="en-US" sz="2000" dirty="0"/>
              <a:t>to the Forefathers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ED988E-F590-49E3-AEC7-4D84FABB6A99}"/>
              </a:ext>
            </a:extLst>
          </p:cNvPr>
          <p:cNvSpPr txBox="1"/>
          <p:nvPr/>
        </p:nvSpPr>
        <p:spPr>
          <a:xfrm>
            <a:off x="8892340" y="2581695"/>
            <a:ext cx="3114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New Jerusalem</a:t>
            </a:r>
          </a:p>
          <a:p>
            <a:pPr algn="ctr"/>
            <a:r>
              <a:rPr lang="en-US" sz="2000" dirty="0"/>
              <a:t>Revelation 21-22</a:t>
            </a:r>
          </a:p>
        </p:txBody>
      </p:sp>
      <p:pic>
        <p:nvPicPr>
          <p:cNvPr id="2" name="Picture 2" descr="See the source image">
            <a:extLst>
              <a:ext uri="{FF2B5EF4-FFF2-40B4-BE49-F238E27FC236}">
                <a16:creationId xmlns:a16="http://schemas.microsoft.com/office/drawing/2014/main" id="{F4A2136E-F428-40E3-8F76-86C4B3753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418" y="4078259"/>
            <a:ext cx="3553920" cy="266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B96636DA-E307-4400-8F50-16186CC0C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0" y="4870074"/>
            <a:ext cx="3276770" cy="1842760"/>
          </a:xfrm>
          <a:prstGeom prst="rect">
            <a:avLst/>
          </a:prstGeom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3DC78F02-4047-4F4C-A60B-0B27D9870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32" y="102121"/>
            <a:ext cx="2436019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779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8F82DA-49B4-475F-ABAB-A9E41047408D}"/>
              </a:ext>
            </a:extLst>
          </p:cNvPr>
          <p:cNvSpPr txBox="1"/>
          <p:nvPr/>
        </p:nvSpPr>
        <p:spPr>
          <a:xfrm>
            <a:off x="176463" y="130342"/>
            <a:ext cx="12015537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Hosea – Introduction (1:1), Body (1:2-14:8), and Conclusion (14:9)</a:t>
            </a:r>
          </a:p>
          <a:p>
            <a:endParaRPr lang="en-US" sz="1200" dirty="0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																			</a:t>
            </a:r>
            <a:r>
              <a:rPr lang="en-US" sz="2000" b="1" u="sng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Hosea</a:t>
            </a:r>
            <a:endParaRPr lang="en-US" sz="2000" dirty="0"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Part 1) 	Hosea’s Unfaithful Wife (Gomer)						1-3</a:t>
            </a:r>
            <a:endParaRPr lang="en-US" sz="2000" dirty="0"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 </a:t>
            </a:r>
            <a:endParaRPr lang="en-US" sz="2000" dirty="0"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Message 1 Judgment	 1:2-9		Hosea’s family &amp; the blood/valley of Jezreel  (2 Kings 9-10)</a:t>
            </a:r>
            <a:endParaRPr lang="en-US" sz="2000" dirty="0"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			 Salvation	 1:10-11	Day of </a:t>
            </a:r>
            <a:r>
              <a:rPr lang="en-US" sz="2000" dirty="0"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Jezreel - b</a:t>
            </a:r>
            <a:r>
              <a:rPr lang="en-US" sz="20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lood of Naboth (1 Kings 21:19) avenged </a:t>
            </a:r>
            <a:endParaRPr lang="en-US" sz="2000" dirty="0"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 </a:t>
            </a:r>
            <a:endParaRPr lang="en-US" sz="2000" dirty="0"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Message 2	 Judgment	 2:1-13	Gomer’s unfaithfulness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			 Salvation 	 2:14-3:5  Valley of </a:t>
            </a:r>
            <a:r>
              <a:rPr lang="en-US" sz="2000" dirty="0" err="1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Achor</a:t>
            </a:r>
            <a:r>
              <a:rPr lang="en-US" sz="20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(Joshua 7:24-26)</a:t>
            </a:r>
            <a:endParaRPr lang="en-US" sz="2000" dirty="0"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 </a:t>
            </a:r>
            <a:endParaRPr lang="en-US" sz="2000" dirty="0"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Part 2) 	God’s Unfaithful Wife (Israel)							4-14</a:t>
            </a:r>
            <a:endParaRPr lang="en-US" sz="2000" dirty="0"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 </a:t>
            </a:r>
            <a:endParaRPr lang="en-US" sz="2000" dirty="0"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Message 3	 Judgment	 4-5	  	 Israel &amp; Judah’s guilt</a:t>
            </a:r>
            <a:endParaRPr lang="en-US" sz="2000" dirty="0"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			 Salvation 	 6:1-3</a:t>
            </a:r>
            <a:endParaRPr lang="en-US" sz="2000" dirty="0"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 </a:t>
            </a:r>
            <a:endParaRPr lang="en-US" sz="2000" dirty="0"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Message 4	 Judgment	 6:4-11:7	 Israel’s rebellion </a:t>
            </a:r>
            <a:endParaRPr lang="en-US" sz="2000" dirty="0"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			 Salvation 	 11:8-12</a:t>
            </a:r>
            <a:endParaRPr lang="en-US" sz="2000" dirty="0"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 </a:t>
            </a:r>
            <a:endParaRPr lang="en-US" sz="2000" dirty="0"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Message 5	 Judgment	 12-13		 Israel’s unfaithfulness</a:t>
            </a:r>
            <a:endParaRPr lang="en-US" sz="2000" dirty="0"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			 Salvation 	 14</a:t>
            </a:r>
            <a:endParaRPr lang="en-US" sz="2000" dirty="0"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8942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8F82DA-49B4-475F-ABAB-A9E41047408D}"/>
              </a:ext>
            </a:extLst>
          </p:cNvPr>
          <p:cNvSpPr txBox="1"/>
          <p:nvPr/>
        </p:nvSpPr>
        <p:spPr>
          <a:xfrm>
            <a:off x="176463" y="94964"/>
            <a:ext cx="1180598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Hosea – chapter  1 (Hosea means salvation in Hebrew)</a:t>
            </a:r>
          </a:p>
          <a:p>
            <a:r>
              <a:rPr lang="en-US" sz="2400" dirty="0"/>
              <a:t>1:1 	Time</a:t>
            </a:r>
          </a:p>
          <a:p>
            <a:r>
              <a:rPr lang="en-US" sz="2400" dirty="0"/>
              <a:t>1:2-9	</a:t>
            </a:r>
            <a:r>
              <a:rPr lang="en-US" sz="2400" b="1" dirty="0"/>
              <a:t>Judgment:</a:t>
            </a:r>
            <a:r>
              <a:rPr lang="en-US" sz="2400" dirty="0"/>
              <a:t>  </a:t>
            </a:r>
            <a:r>
              <a:rPr lang="en-US" sz="2400" dirty="0">
                <a:effectLst/>
                <a:ea typeface="Cambria Math" panose="02040503050406030204" pitchFamily="18" charset="0"/>
                <a:cs typeface="Wingdings 3" panose="05040102010807070707" pitchFamily="18" charset="2"/>
              </a:rPr>
              <a:t>Hosea’s family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1:10-11  </a:t>
            </a:r>
            <a:r>
              <a:rPr lang="en-US" sz="2400" b="1" dirty="0"/>
              <a:t>Salvation:   </a:t>
            </a:r>
            <a:r>
              <a:rPr lang="en-US" sz="2400" dirty="0"/>
              <a:t>Ahab &amp; Jezebel &gt; Naboth &gt; Jehu &gt; Israel</a:t>
            </a:r>
          </a:p>
          <a:p>
            <a:endParaRPr lang="en-US" sz="2400" dirty="0"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r>
              <a:rPr lang="en-US" sz="2400" dirty="0">
                <a:ea typeface="Cambria Math" panose="02040503050406030204" pitchFamily="18" charset="0"/>
                <a:cs typeface="Wingdings 3" panose="05040102010807070707" pitchFamily="18" charset="2"/>
              </a:rPr>
              <a:t>One king -  this did not happen in the time of King Cyrus,  but will occur when  Israel appoints their “one head” who they rejected at his first coming (Romans 11).</a:t>
            </a:r>
          </a:p>
          <a:p>
            <a:endParaRPr lang="en-US" sz="2400" dirty="0"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ea typeface="Cambria Math" panose="02040503050406030204" pitchFamily="18" charset="0"/>
                <a:cs typeface="Times New Roman" panose="02020603050405020304" pitchFamily="18" charset="0"/>
              </a:rPr>
              <a:t>Day of Jezreel -  Judgment with justice when the vineyard of  Naboth’s righteousness is restored </a:t>
            </a:r>
          </a:p>
          <a:p>
            <a:endParaRPr lang="en-US" sz="2400" dirty="0">
              <a:effectLst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Nex</a:t>
            </a:r>
            <a:r>
              <a:rPr lang="en-US" sz="2400" dirty="0"/>
              <a:t>t Sunday:  Hosea 2:1-3:5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14FD1F2-8F70-4EC2-87F5-B92DCB6A0A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462543"/>
              </p:ext>
            </p:extLst>
          </p:nvPr>
        </p:nvGraphicFramePr>
        <p:xfrm>
          <a:off x="176463" y="1417955"/>
          <a:ext cx="11805986" cy="182054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370794">
                  <a:extLst>
                    <a:ext uri="{9D8B030D-6E8A-4147-A177-3AD203B41FA5}">
                      <a16:colId xmlns:a16="http://schemas.microsoft.com/office/drawing/2014/main" val="2629153205"/>
                    </a:ext>
                  </a:extLst>
                </a:gridCol>
                <a:gridCol w="2662918">
                  <a:extLst>
                    <a:ext uri="{9D8B030D-6E8A-4147-A177-3AD203B41FA5}">
                      <a16:colId xmlns:a16="http://schemas.microsoft.com/office/drawing/2014/main" val="3954955574"/>
                    </a:ext>
                  </a:extLst>
                </a:gridCol>
                <a:gridCol w="6772274">
                  <a:extLst>
                    <a:ext uri="{9D8B030D-6E8A-4147-A177-3AD203B41FA5}">
                      <a16:colId xmlns:a16="http://schemas.microsoft.com/office/drawing/2014/main" val="305243996"/>
                    </a:ext>
                  </a:extLst>
                </a:gridCol>
              </a:tblGrid>
              <a:tr h="31524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CHILDREN OF FAITHFUL HOSEA AND UNFAITHFUL GOMER</a:t>
                      </a:r>
                      <a:endParaRPr lang="en-US" sz="4000" dirty="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602335"/>
                  </a:ext>
                </a:extLst>
              </a:tr>
              <a:tr h="3152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Name</a:t>
                      </a:r>
                      <a:endParaRPr lang="en-US" sz="4000" dirty="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Meaning</a:t>
                      </a:r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Purpose</a:t>
                      </a:r>
                      <a:endParaRPr lang="en-US" sz="4000" dirty="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643166"/>
                  </a:ext>
                </a:extLst>
              </a:tr>
              <a:tr h="3152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Jezreel</a:t>
                      </a:r>
                      <a:endParaRPr lang="en-US" sz="4000" b="0" dirty="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God scatters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God will scatter His people</a:t>
                      </a:r>
                      <a:endParaRPr lang="en-US" sz="4000" b="0" dirty="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063244"/>
                  </a:ext>
                </a:extLst>
              </a:tr>
              <a:tr h="3152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Lo-</a:t>
                      </a:r>
                      <a:r>
                        <a:rPr lang="en-US" sz="2400" b="0" dirty="0" err="1">
                          <a:effectLst/>
                        </a:rPr>
                        <a:t>Ruhamah</a:t>
                      </a:r>
                      <a:endParaRPr lang="en-US" sz="4000" b="0" dirty="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No Mercy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God will show no more mercy to His people</a:t>
                      </a:r>
                      <a:endParaRPr lang="en-US" sz="4000" b="0" dirty="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235001"/>
                  </a:ext>
                </a:extLst>
              </a:tr>
              <a:tr h="3152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</a:rPr>
                        <a:t>Lo-Ammi</a:t>
                      </a:r>
                      <a:endParaRPr lang="en-US" sz="4000" b="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Not my people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God will not recognize Israel as His people</a:t>
                      </a:r>
                      <a:endParaRPr lang="en-US" sz="4000" b="0" dirty="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133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3870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680DBA-419A-4F4B-8581-D1F1DB003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2502" y="128026"/>
            <a:ext cx="7766996" cy="66019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21E69B-87B6-4048-B50A-FD3980BC23D1}"/>
              </a:ext>
            </a:extLst>
          </p:cNvPr>
          <p:cNvSpPr txBox="1"/>
          <p:nvPr/>
        </p:nvSpPr>
        <p:spPr>
          <a:xfrm>
            <a:off x="10117507" y="3667115"/>
            <a:ext cx="20477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Saul and Jonathan</a:t>
            </a:r>
          </a:p>
          <a:p>
            <a:r>
              <a:rPr lang="en-US" dirty="0"/>
              <a:t> lose battle &amp; die,</a:t>
            </a:r>
          </a:p>
          <a:p>
            <a:r>
              <a:rPr lang="en-US" dirty="0"/>
              <a:t>(1 Samuel 13)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BDDCDAE-5EC7-4CBE-B7F7-29C923985293}"/>
              </a:ext>
            </a:extLst>
          </p:cNvPr>
          <p:cNvSpPr/>
          <p:nvPr/>
        </p:nvSpPr>
        <p:spPr>
          <a:xfrm rot="10800000">
            <a:off x="8277225" y="3697734"/>
            <a:ext cx="1756752" cy="390526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23D2BC1-0842-4524-8DA0-5B31BBD71346}"/>
              </a:ext>
            </a:extLst>
          </p:cNvPr>
          <p:cNvSpPr/>
          <p:nvPr/>
        </p:nvSpPr>
        <p:spPr>
          <a:xfrm>
            <a:off x="6486293" y="2685363"/>
            <a:ext cx="752475" cy="52387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1B5E52-086C-48CF-BE36-0842AC52FCF0}"/>
              </a:ext>
            </a:extLst>
          </p:cNvPr>
          <p:cNvSpPr/>
          <p:nvPr/>
        </p:nvSpPr>
        <p:spPr>
          <a:xfrm>
            <a:off x="7238768" y="3667115"/>
            <a:ext cx="1038457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19380B-554D-400C-B864-330C57F1B005}"/>
              </a:ext>
            </a:extLst>
          </p:cNvPr>
          <p:cNvSpPr txBox="1"/>
          <p:nvPr/>
        </p:nvSpPr>
        <p:spPr>
          <a:xfrm>
            <a:off x="103361" y="2524809"/>
            <a:ext cx="20279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Ahab &amp; Jezebel’s</a:t>
            </a:r>
          </a:p>
          <a:p>
            <a:r>
              <a:rPr lang="en-US" dirty="0"/>
              <a:t>Summer Palace</a:t>
            </a:r>
          </a:p>
          <a:p>
            <a:endParaRPr lang="en-US" dirty="0"/>
          </a:p>
          <a:p>
            <a:r>
              <a:rPr lang="en-US" dirty="0"/>
              <a:t>2 Events </a:t>
            </a:r>
          </a:p>
          <a:p>
            <a:pPr marL="285750" indent="-285750">
              <a:buFontTx/>
              <a:buChar char="-"/>
            </a:pPr>
            <a:r>
              <a:rPr lang="en-US" dirty="0"/>
              <a:t>Blood by Ahab</a:t>
            </a:r>
          </a:p>
          <a:p>
            <a:pPr marL="285750" indent="-285750">
              <a:buFontTx/>
              <a:buChar char="-"/>
            </a:pPr>
            <a:r>
              <a:rPr lang="en-US" dirty="0"/>
              <a:t>Blood by Jehu</a:t>
            </a:r>
          </a:p>
          <a:p>
            <a:endParaRPr lang="en-US" dirty="0"/>
          </a:p>
          <a:p>
            <a:r>
              <a:rPr lang="en-US" dirty="0"/>
              <a:t>2 Places</a:t>
            </a:r>
          </a:p>
          <a:p>
            <a:pPr marL="285750" indent="-285750">
              <a:buFontTx/>
              <a:buChar char="-"/>
            </a:pPr>
            <a:r>
              <a:rPr lang="en-US" dirty="0"/>
              <a:t>City</a:t>
            </a:r>
          </a:p>
          <a:p>
            <a:pPr marL="285750" indent="-285750">
              <a:buFontTx/>
              <a:buChar char="-"/>
            </a:pPr>
            <a:r>
              <a:rPr lang="en-US" dirty="0"/>
              <a:t>Valley</a:t>
            </a:r>
          </a:p>
          <a:p>
            <a:endParaRPr lang="en-US" dirty="0"/>
          </a:p>
          <a:p>
            <a:r>
              <a:rPr lang="en-US" dirty="0"/>
              <a:t>2 Times</a:t>
            </a:r>
          </a:p>
          <a:p>
            <a:pPr marL="285750" indent="-285750">
              <a:buFontTx/>
              <a:buChar char="-"/>
            </a:pPr>
            <a:r>
              <a:rPr lang="en-US" dirty="0"/>
              <a:t>Near future</a:t>
            </a:r>
          </a:p>
          <a:p>
            <a:pPr marL="285750" indent="-285750">
              <a:buFontTx/>
              <a:buChar char="-"/>
            </a:pPr>
            <a:r>
              <a:rPr lang="en-US" dirty="0"/>
              <a:t>Far future</a:t>
            </a:r>
          </a:p>
          <a:p>
            <a:endParaRPr lang="en-US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C20707F-D2B3-42D0-BC81-FCB960831E2A}"/>
              </a:ext>
            </a:extLst>
          </p:cNvPr>
          <p:cNvSpPr/>
          <p:nvPr/>
        </p:nvSpPr>
        <p:spPr>
          <a:xfrm>
            <a:off x="1908313" y="2847974"/>
            <a:ext cx="4521061" cy="31179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A4C0FD6-F761-46BA-9E60-58B095A453C7}"/>
              </a:ext>
            </a:extLst>
          </p:cNvPr>
          <p:cNvSpPr/>
          <p:nvPr/>
        </p:nvSpPr>
        <p:spPr>
          <a:xfrm>
            <a:off x="4933601" y="2344247"/>
            <a:ext cx="876301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C2BDCE7-AFB8-434B-B8F5-F0CFA931EE57}"/>
              </a:ext>
            </a:extLst>
          </p:cNvPr>
          <p:cNvSpPr/>
          <p:nvPr/>
        </p:nvSpPr>
        <p:spPr>
          <a:xfrm>
            <a:off x="7513983" y="1057821"/>
            <a:ext cx="954156" cy="4926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AA50FC-DAD7-4F84-A3E2-CEB59CFC27BD}"/>
              </a:ext>
            </a:extLst>
          </p:cNvPr>
          <p:cNvSpPr txBox="1"/>
          <p:nvPr/>
        </p:nvSpPr>
        <p:spPr>
          <a:xfrm>
            <a:off x="97564" y="128026"/>
            <a:ext cx="2196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Hosea 1:4</a:t>
            </a:r>
          </a:p>
          <a:p>
            <a:r>
              <a:rPr lang="en-US" sz="2400" b="1" dirty="0"/>
              <a:t>“the blood of </a:t>
            </a:r>
          </a:p>
          <a:p>
            <a:r>
              <a:rPr lang="en-US" sz="2400" b="1" dirty="0"/>
              <a:t>Jezreel”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D50BD3-C3D4-466A-8DEC-665061C90067}"/>
              </a:ext>
            </a:extLst>
          </p:cNvPr>
          <p:cNvSpPr txBox="1"/>
          <p:nvPr/>
        </p:nvSpPr>
        <p:spPr>
          <a:xfrm>
            <a:off x="9979498" y="141549"/>
            <a:ext cx="232153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Jezreel in Hebrew </a:t>
            </a:r>
          </a:p>
          <a:p>
            <a:r>
              <a:rPr lang="en-US" sz="2000" dirty="0"/>
              <a:t>means “God </a:t>
            </a:r>
          </a:p>
          <a:p>
            <a:r>
              <a:rPr lang="en-US" sz="2000" dirty="0"/>
              <a:t>scatters or sows”</a:t>
            </a:r>
          </a:p>
          <a:p>
            <a:endParaRPr lang="en-US" sz="2000" dirty="0"/>
          </a:p>
          <a:p>
            <a:r>
              <a:rPr lang="en-US" sz="2000" dirty="0"/>
              <a:t>Like the parable</a:t>
            </a:r>
          </a:p>
          <a:p>
            <a:r>
              <a:rPr lang="en-US" sz="2000" dirty="0"/>
              <a:t>of the  Sower, </a:t>
            </a:r>
          </a:p>
          <a:p>
            <a:r>
              <a:rPr lang="en-US" sz="2000" dirty="0"/>
              <a:t>the Seed, </a:t>
            </a:r>
          </a:p>
          <a:p>
            <a:r>
              <a:rPr lang="en-US" sz="2000" dirty="0"/>
              <a:t>and the Four Soils</a:t>
            </a:r>
          </a:p>
          <a:p>
            <a:r>
              <a:rPr lang="en-US" sz="2000" dirty="0"/>
              <a:t>See  Matthew 13</a:t>
            </a:r>
          </a:p>
        </p:txBody>
      </p:sp>
    </p:spTree>
    <p:extLst>
      <p:ext uri="{BB962C8B-B14F-4D97-AF65-F5344CB8AC3E}">
        <p14:creationId xmlns:p14="http://schemas.microsoft.com/office/powerpoint/2010/main" val="2965335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E95D48B-834C-48B7-9EAF-79D89C1B8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23812"/>
            <a:ext cx="10226739" cy="68110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B332923-2EF5-4D9F-AB19-1B7EFDAA06B7}"/>
              </a:ext>
            </a:extLst>
          </p:cNvPr>
          <p:cNvSpPr/>
          <p:nvPr/>
        </p:nvSpPr>
        <p:spPr>
          <a:xfrm>
            <a:off x="7181850" y="2457449"/>
            <a:ext cx="175260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4CE1179-D910-4C92-B570-3C19D5D84438}"/>
              </a:ext>
            </a:extLst>
          </p:cNvPr>
          <p:cNvSpPr/>
          <p:nvPr/>
        </p:nvSpPr>
        <p:spPr>
          <a:xfrm>
            <a:off x="5208619" y="2195512"/>
            <a:ext cx="2124075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920CEE-9485-4D96-94D8-22FE394F64F1}"/>
              </a:ext>
            </a:extLst>
          </p:cNvPr>
          <p:cNvSpPr txBox="1"/>
          <p:nvPr/>
        </p:nvSpPr>
        <p:spPr>
          <a:xfrm>
            <a:off x="10321989" y="1487953"/>
            <a:ext cx="19504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Zechariah 14:2</a:t>
            </a:r>
          </a:p>
          <a:p>
            <a:endParaRPr lang="en-US" sz="1200" dirty="0"/>
          </a:p>
          <a:p>
            <a:r>
              <a:rPr lang="en-US" dirty="0"/>
              <a:t>the LORD will </a:t>
            </a:r>
          </a:p>
          <a:p>
            <a:r>
              <a:rPr lang="en-US" dirty="0"/>
              <a:t>smite all the </a:t>
            </a:r>
          </a:p>
          <a:p>
            <a:r>
              <a:rPr lang="en-US" dirty="0"/>
              <a:t>people that have</a:t>
            </a:r>
          </a:p>
          <a:p>
            <a:r>
              <a:rPr lang="en-US" dirty="0"/>
              <a:t>fought against </a:t>
            </a:r>
          </a:p>
          <a:p>
            <a:r>
              <a:rPr lang="en-US" dirty="0"/>
              <a:t>Jerusalem;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DD7E41-AF64-4940-99BD-B39CFD818975}"/>
              </a:ext>
            </a:extLst>
          </p:cNvPr>
          <p:cNvSpPr txBox="1"/>
          <p:nvPr/>
        </p:nvSpPr>
        <p:spPr>
          <a:xfrm>
            <a:off x="10321989" y="3967756"/>
            <a:ext cx="200926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Revelation</a:t>
            </a:r>
          </a:p>
          <a:p>
            <a:r>
              <a:rPr lang="en-US" dirty="0"/>
              <a:t>16:14-16</a:t>
            </a:r>
          </a:p>
          <a:p>
            <a:endParaRPr lang="en-US" sz="1200" dirty="0"/>
          </a:p>
          <a:p>
            <a:r>
              <a:rPr lang="en-US" dirty="0"/>
              <a:t>the battle of that </a:t>
            </a:r>
          </a:p>
          <a:p>
            <a:r>
              <a:rPr lang="en-US" dirty="0"/>
              <a:t>great day of </a:t>
            </a:r>
          </a:p>
          <a:p>
            <a:r>
              <a:rPr lang="en-US" dirty="0"/>
              <a:t>God Almighty. </a:t>
            </a:r>
          </a:p>
          <a:p>
            <a:r>
              <a:rPr lang="en-US" dirty="0"/>
              <a:t>15 Behold, </a:t>
            </a:r>
          </a:p>
          <a:p>
            <a:r>
              <a:rPr lang="en-US" dirty="0"/>
              <a:t>I come as a thief.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64772CD-ED43-48C5-B0B8-60B5AEBFDF2A}"/>
              </a:ext>
            </a:extLst>
          </p:cNvPr>
          <p:cNvSpPr/>
          <p:nvPr/>
        </p:nvSpPr>
        <p:spPr>
          <a:xfrm>
            <a:off x="9229725" y="731043"/>
            <a:ext cx="1025589" cy="52387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5F005F-0F3B-4324-A030-558FB44D6A3D}"/>
              </a:ext>
            </a:extLst>
          </p:cNvPr>
          <p:cNvSpPr txBox="1"/>
          <p:nvPr/>
        </p:nvSpPr>
        <p:spPr>
          <a:xfrm>
            <a:off x="10321989" y="23812"/>
            <a:ext cx="19187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Hosea 1:5</a:t>
            </a:r>
          </a:p>
          <a:p>
            <a:r>
              <a:rPr lang="en-US" sz="2000" b="1" dirty="0"/>
              <a:t>“the Valley of </a:t>
            </a:r>
          </a:p>
          <a:p>
            <a:r>
              <a:rPr lang="en-US" sz="2000" b="1" dirty="0"/>
              <a:t>Jezreel”</a:t>
            </a:r>
          </a:p>
        </p:txBody>
      </p:sp>
    </p:spTree>
    <p:extLst>
      <p:ext uri="{BB962C8B-B14F-4D97-AF65-F5344CB8AC3E}">
        <p14:creationId xmlns:p14="http://schemas.microsoft.com/office/powerpoint/2010/main" val="1052432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607573CF-3578-4E2B-A962-7C19D0588F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1123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53CA56-4B3B-4AC0-BAB8-4D389FA67F24}"/>
              </a:ext>
            </a:extLst>
          </p:cNvPr>
          <p:cNvSpPr txBox="1"/>
          <p:nvPr/>
        </p:nvSpPr>
        <p:spPr>
          <a:xfrm>
            <a:off x="2393258" y="0"/>
            <a:ext cx="56474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The</a:t>
            </a:r>
            <a:r>
              <a:rPr lang="en-US" sz="2000" b="1" dirty="0"/>
              <a:t> Valley of Jezreel today</a:t>
            </a:r>
          </a:p>
          <a:p>
            <a:r>
              <a:rPr lang="en-US" sz="2000" dirty="0"/>
              <a:t>In Hebrew Jezreel  means </a:t>
            </a:r>
            <a:r>
              <a:rPr lang="en-US" sz="2400" dirty="0"/>
              <a:t>God</a:t>
            </a:r>
            <a:r>
              <a:rPr lang="en-US" sz="2000" dirty="0"/>
              <a:t> plants  or sows</a:t>
            </a:r>
          </a:p>
          <a:p>
            <a:pPr algn="ctr"/>
            <a:endParaRPr lang="en-US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306A30-9903-4A36-8D0E-DA64EDDBBE5F}"/>
              </a:ext>
            </a:extLst>
          </p:cNvPr>
          <p:cNvSpPr txBox="1"/>
          <p:nvPr/>
        </p:nvSpPr>
        <p:spPr>
          <a:xfrm>
            <a:off x="10135841" y="137661"/>
            <a:ext cx="214655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Hosea 1:11</a:t>
            </a:r>
          </a:p>
          <a:p>
            <a:r>
              <a:rPr lang="en-US" sz="2400" b="1" dirty="0"/>
              <a:t>“the day of </a:t>
            </a:r>
          </a:p>
          <a:p>
            <a:r>
              <a:rPr lang="en-US" sz="2400" b="1" dirty="0"/>
              <a:t>Jezreel”</a:t>
            </a:r>
          </a:p>
          <a:p>
            <a:endParaRPr lang="en-US" dirty="0"/>
          </a:p>
          <a:p>
            <a:r>
              <a:rPr lang="en-US" dirty="0"/>
              <a:t>What God sowed </a:t>
            </a:r>
          </a:p>
          <a:p>
            <a:r>
              <a:rPr lang="en-US" dirty="0"/>
              <a:t>In the seed of </a:t>
            </a:r>
          </a:p>
          <a:p>
            <a:r>
              <a:rPr lang="en-US" dirty="0"/>
              <a:t>righteous  Naboth </a:t>
            </a:r>
          </a:p>
          <a:p>
            <a:r>
              <a:rPr lang="en-US" dirty="0"/>
              <a:t>was  destroyed by </a:t>
            </a:r>
          </a:p>
          <a:p>
            <a:r>
              <a:rPr lang="en-US" dirty="0"/>
              <a:t>wicked Ahab &amp; </a:t>
            </a:r>
          </a:p>
          <a:p>
            <a:r>
              <a:rPr lang="en-US" dirty="0"/>
              <a:t>Jezebel (Baal is </a:t>
            </a:r>
          </a:p>
          <a:p>
            <a:r>
              <a:rPr lang="en-US" dirty="0"/>
              <a:t>exalted), a strand </a:t>
            </a:r>
          </a:p>
          <a:p>
            <a:r>
              <a:rPr lang="en-US" dirty="0"/>
              <a:t>in a rope of truth </a:t>
            </a:r>
          </a:p>
          <a:p>
            <a:r>
              <a:rPr lang="en-US" dirty="0"/>
              <a:t>until the </a:t>
            </a:r>
          </a:p>
          <a:p>
            <a:r>
              <a:rPr lang="en-US" dirty="0"/>
              <a:t>“day of Jezreel”</a:t>
            </a:r>
          </a:p>
          <a:p>
            <a:r>
              <a:rPr lang="en-US" dirty="0"/>
              <a:t>or return of </a:t>
            </a:r>
          </a:p>
          <a:p>
            <a:r>
              <a:rPr lang="en-US" dirty="0"/>
              <a:t>Jesus Christ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871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8F82DA-49B4-475F-ABAB-A9E41047408D}"/>
              </a:ext>
            </a:extLst>
          </p:cNvPr>
          <p:cNvSpPr txBox="1"/>
          <p:nvPr/>
        </p:nvSpPr>
        <p:spPr>
          <a:xfrm>
            <a:off x="152401" y="130342"/>
            <a:ext cx="12039600" cy="6700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U.S.A. Supreme Court -  Turning Point, Tip-over Point, Point of No Return – 1960s</a:t>
            </a:r>
          </a:p>
          <a:p>
            <a:endParaRPr lang="en-US" sz="1200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Foundation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Truth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Lie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		</a:t>
            </a:r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Genesis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God Creator			Young Earth - 7 days	Old Earth – Intelligent Design    			1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(Scopes Trial 1925,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 School System 1960s-sex &amp; drugs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Evolutionary Creation)</a:t>
            </a:r>
          </a:p>
          <a:p>
            <a:endParaRPr lang="en-US" sz="1200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Marriage &amp; Family  	Man-Woman			Man-man 									2-3</a:t>
            </a:r>
          </a:p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(Institution of marriage &amp; the family, Woman’s Rights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en-US" sz="24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Amendment,  Roe vs Wade 1973</a:t>
            </a:r>
          </a:p>
          <a:p>
            <a:endParaRPr lang="en-US" sz="1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Hate &amp; Murder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Religion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Relation 							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4-5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Cain:  Heart &gt; Thought &gt; Emotion &gt; Anger &gt; Words &gt; Hate &gt; Violence &gt; Murder	   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 indent="-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Judgment of sin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World-wide flood		Local flood							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6-8</a:t>
            </a:r>
          </a:p>
          <a:p>
            <a:pPr marL="914400" marR="0" indent="-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Amendment to the ERA – 2020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 of Virginia ratifies – 38 of 50 states 75%)</a:t>
            </a:r>
          </a:p>
          <a:p>
            <a:pPr marL="914400" marR="0" indent="-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indent="-914400">
              <a:lnSpc>
                <a:spcPct val="107000"/>
              </a:lnSpc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Government			Bottom-up govt		Top-down govt	 				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9-11</a:t>
            </a:r>
          </a:p>
          <a:p>
            <a:pPr marL="914400" indent="-914400">
              <a:lnSpc>
                <a:spcPct val="107000"/>
              </a:lnSpc>
            </a:pPr>
            <a:endParaRPr lang="en-US" sz="1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 Christ/Abraham 	Growing faith in God	Faith in humanity      	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(Remove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prayer then Bible 1962-1963 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ovt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bldgs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-public schools. 1789-Supreme Court Protestant, 2006-majority Catholic,  since 2010-0 Protestant, today-6 Catholic &amp; 3 Jew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sh.)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46426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31CCF0-7B95-4755-8FF8-86414296B6B0}"/>
              </a:ext>
            </a:extLst>
          </p:cNvPr>
          <p:cNvSpPr txBox="1"/>
          <p:nvPr/>
        </p:nvSpPr>
        <p:spPr>
          <a:xfrm>
            <a:off x="185948" y="0"/>
            <a:ext cx="12006052" cy="78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The Solid Rock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by  Edward Mote , ca.1834, One morning it came to his mind  </a:t>
            </a:r>
            <a:r>
              <a:rPr lang="en-US" sz="1200" dirty="0">
                <a:solidFill>
                  <a:prstClr val="white"/>
                </a:solidFill>
                <a:latin typeface="Rockwell" panose="02060603020205020403"/>
              </a:rPr>
              <a:t>to write a  hymn on the “Gracious Experience of a Christian.”   He w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rote  &gt;100 hymn texts, Ma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tthew 7:24-27.  Co</a:t>
            </a:r>
            <a:r>
              <a:rPr lang="en-US" sz="1200" dirty="0" err="1">
                <a:solidFill>
                  <a:prstClr val="white"/>
                </a:solidFill>
                <a:latin typeface="Rockwell" panose="02060603020205020403"/>
              </a:rPr>
              <a:t>mposed</a:t>
            </a:r>
            <a:r>
              <a:rPr lang="en-US" sz="1200" dirty="0">
                <a:solidFill>
                  <a:prstClr val="white"/>
                </a:solidFill>
                <a:latin typeface="Rockwell" panose="02060603020205020403"/>
              </a:rPr>
              <a:t> by William Bradbury,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Public Domain.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		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148BBB-60D0-4F74-A461-84176069EFC6}"/>
              </a:ext>
            </a:extLst>
          </p:cNvPr>
          <p:cNvSpPr txBox="1"/>
          <p:nvPr/>
        </p:nvSpPr>
        <p:spPr>
          <a:xfrm>
            <a:off x="6279707" y="514350"/>
            <a:ext cx="576261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US" sz="2400" b="0" i="0" dirty="0">
                <a:effectLst/>
                <a:latin typeface="Trebuchet MS" panose="020B0603020202020204" pitchFamily="34" charset="0"/>
              </a:rPr>
              <a:t>My hope is built on nothing less</a:t>
            </a:r>
            <a:br>
              <a:rPr lang="en-US" sz="2400" b="0" i="0" dirty="0">
                <a:effectLst/>
                <a:latin typeface="Trebuchet MS" panose="020B0603020202020204" pitchFamily="34" charset="0"/>
              </a:rPr>
            </a:br>
            <a:r>
              <a:rPr lang="en-US" sz="2400" b="0" i="0" dirty="0">
                <a:effectLst/>
                <a:latin typeface="Trebuchet MS" panose="020B0603020202020204" pitchFamily="34" charset="0"/>
              </a:rPr>
              <a:t>Than Jesus’ blood and righteousness;</a:t>
            </a:r>
            <a:br>
              <a:rPr lang="en-US" sz="2400" b="0" i="0" dirty="0">
                <a:effectLst/>
                <a:latin typeface="Trebuchet MS" panose="020B0603020202020204" pitchFamily="34" charset="0"/>
              </a:rPr>
            </a:br>
            <a:r>
              <a:rPr lang="en-US" sz="2400" b="0" i="0" dirty="0">
                <a:effectLst/>
                <a:latin typeface="Trebuchet MS" panose="020B0603020202020204" pitchFamily="34" charset="0"/>
              </a:rPr>
              <a:t>I dare not trust the sweetest frame,</a:t>
            </a:r>
            <a:br>
              <a:rPr lang="en-US" sz="2400" b="0" i="0" dirty="0">
                <a:effectLst/>
                <a:latin typeface="Trebuchet MS" panose="020B0603020202020204" pitchFamily="34" charset="0"/>
              </a:rPr>
            </a:br>
            <a:r>
              <a:rPr lang="en-US" sz="2400" b="0" i="0" dirty="0">
                <a:effectLst/>
                <a:latin typeface="Trebuchet MS" panose="020B0603020202020204" pitchFamily="34" charset="0"/>
              </a:rPr>
              <a:t>But wholly lean on Jesus’ name.</a:t>
            </a:r>
          </a:p>
          <a:p>
            <a:pPr lvl="1" algn="l"/>
            <a:r>
              <a:rPr lang="en-US" sz="2400" b="0" i="1" dirty="0">
                <a:effectLst/>
                <a:latin typeface="Trebuchet MS" panose="020B0603020202020204" pitchFamily="34" charset="0"/>
              </a:rPr>
              <a:t>Refrain:</a:t>
            </a:r>
            <a:br>
              <a:rPr lang="en-US" sz="2400" b="0" i="0" dirty="0">
                <a:effectLst/>
                <a:latin typeface="Trebuchet MS" panose="020B0603020202020204" pitchFamily="34" charset="0"/>
              </a:rPr>
            </a:br>
            <a:r>
              <a:rPr lang="en-US" sz="2400" b="0" i="0" dirty="0">
                <a:effectLst/>
                <a:latin typeface="Trebuchet MS" panose="020B0603020202020204" pitchFamily="34" charset="0"/>
              </a:rPr>
              <a:t>On Christ, the solid Rock, I stand;</a:t>
            </a:r>
            <a:br>
              <a:rPr lang="en-US" sz="2400" b="0" i="0" dirty="0">
                <a:effectLst/>
                <a:latin typeface="Trebuchet MS" panose="020B0603020202020204" pitchFamily="34" charset="0"/>
              </a:rPr>
            </a:br>
            <a:r>
              <a:rPr lang="en-US" sz="2400" b="0" i="0" dirty="0">
                <a:effectLst/>
                <a:latin typeface="Trebuchet MS" panose="020B0603020202020204" pitchFamily="34" charset="0"/>
              </a:rPr>
              <a:t>All other ground is sinking sand,</a:t>
            </a:r>
            <a:br>
              <a:rPr lang="en-US" sz="2400" b="0" i="0" dirty="0">
                <a:effectLst/>
                <a:latin typeface="Trebuchet MS" panose="020B0603020202020204" pitchFamily="34" charset="0"/>
              </a:rPr>
            </a:br>
            <a:r>
              <a:rPr lang="en-US" sz="2400" b="0" i="0" dirty="0">
                <a:effectLst/>
                <a:latin typeface="Trebuchet MS" panose="020B0603020202020204" pitchFamily="34" charset="0"/>
              </a:rPr>
              <a:t>All other ground is sinking sand.</a:t>
            </a:r>
          </a:p>
          <a:p>
            <a:pPr lvl="1" algn="l"/>
            <a:endParaRPr lang="en-US" sz="2400" b="0" i="0" dirty="0">
              <a:effectLst/>
              <a:latin typeface="Trebuchet MS" panose="020B0603020202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US" sz="2400" b="0" i="0" dirty="0">
                <a:effectLst/>
                <a:latin typeface="Trebuchet MS" panose="020B0603020202020204" pitchFamily="34" charset="0"/>
              </a:rPr>
              <a:t>When darkness veils His lovely face,</a:t>
            </a:r>
            <a:br>
              <a:rPr lang="en-US" sz="2400" b="0" i="0" dirty="0">
                <a:effectLst/>
                <a:latin typeface="Trebuchet MS" panose="020B0603020202020204" pitchFamily="34" charset="0"/>
              </a:rPr>
            </a:br>
            <a:r>
              <a:rPr lang="en-US" sz="2400" b="0" i="0" dirty="0">
                <a:effectLst/>
                <a:latin typeface="Trebuchet MS" panose="020B0603020202020204" pitchFamily="34" charset="0"/>
              </a:rPr>
              <a:t>I rest on His unchanging grace;</a:t>
            </a:r>
            <a:br>
              <a:rPr lang="en-US" sz="2400" b="0" i="0" dirty="0">
                <a:effectLst/>
                <a:latin typeface="Trebuchet MS" panose="020B0603020202020204" pitchFamily="34" charset="0"/>
              </a:rPr>
            </a:br>
            <a:r>
              <a:rPr lang="en-US" sz="2400" b="0" i="0" dirty="0">
                <a:effectLst/>
                <a:latin typeface="Trebuchet MS" panose="020B0603020202020204" pitchFamily="34" charset="0"/>
              </a:rPr>
              <a:t>In every high and stormy gale,</a:t>
            </a:r>
            <a:br>
              <a:rPr lang="en-US" sz="2400" b="0" i="0" dirty="0">
                <a:effectLst/>
                <a:latin typeface="Trebuchet MS" panose="020B0603020202020204" pitchFamily="34" charset="0"/>
              </a:rPr>
            </a:br>
            <a:r>
              <a:rPr lang="en-US" sz="2400" b="0" i="0" dirty="0">
                <a:effectLst/>
                <a:latin typeface="Trebuchet MS" panose="020B0603020202020204" pitchFamily="34" charset="0"/>
              </a:rPr>
              <a:t>My anchor holds within the veil.</a:t>
            </a:r>
          </a:p>
          <a:p>
            <a:pPr lvl="1"/>
            <a:r>
              <a:rPr lang="en-US" sz="2400" b="0" i="1" dirty="0">
                <a:effectLst/>
                <a:latin typeface="Trebuchet MS" panose="020B0603020202020204" pitchFamily="34" charset="0"/>
              </a:rPr>
              <a:t>Refrain:</a:t>
            </a:r>
            <a:br>
              <a:rPr lang="en-US" sz="2400" b="0" i="0" dirty="0">
                <a:effectLst/>
                <a:latin typeface="Trebuchet MS" panose="020B0603020202020204" pitchFamily="34" charset="0"/>
              </a:rPr>
            </a:br>
            <a:r>
              <a:rPr lang="en-US" sz="2400" b="0" i="0" dirty="0">
                <a:effectLst/>
                <a:latin typeface="Trebuchet MS" panose="020B0603020202020204" pitchFamily="34" charset="0"/>
              </a:rPr>
              <a:t>On Christ, the solid Rock, I stand;</a:t>
            </a:r>
            <a:br>
              <a:rPr lang="en-US" sz="2400" b="0" i="0" dirty="0">
                <a:effectLst/>
                <a:latin typeface="Trebuchet MS" panose="020B0603020202020204" pitchFamily="34" charset="0"/>
              </a:rPr>
            </a:br>
            <a:r>
              <a:rPr lang="en-US" sz="2400" b="0" i="0" dirty="0">
                <a:effectLst/>
                <a:latin typeface="Trebuchet MS" panose="020B0603020202020204" pitchFamily="34" charset="0"/>
              </a:rPr>
              <a:t>All other ground is sinking sand,</a:t>
            </a:r>
            <a:br>
              <a:rPr lang="en-US" sz="2400" b="0" i="0" dirty="0">
                <a:effectLst/>
                <a:latin typeface="Trebuchet MS" panose="020B0603020202020204" pitchFamily="34" charset="0"/>
              </a:rPr>
            </a:br>
            <a:r>
              <a:rPr lang="en-US" sz="2400" b="0" i="0" dirty="0">
                <a:effectLst/>
                <a:latin typeface="Trebuchet MS" panose="020B0603020202020204" pitchFamily="34" charset="0"/>
              </a:rPr>
              <a:t>All other ground is sinking sand.</a:t>
            </a:r>
          </a:p>
        </p:txBody>
      </p:sp>
      <p:pic>
        <p:nvPicPr>
          <p:cNvPr id="6" name="Picture 5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CF03DE70-8569-40D8-B13E-A318FC43A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4" t="8152" r="17039" b="41318"/>
          <a:stretch/>
        </p:blipFill>
        <p:spPr>
          <a:xfrm>
            <a:off x="185947" y="794971"/>
            <a:ext cx="5443329" cy="2353267"/>
          </a:xfrm>
          <a:prstGeom prst="rect">
            <a:avLst/>
          </a:prstGeom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E63634BA-8BB1-4494-9F43-9AE4030C50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1" t="23614" r="23547" b="29594"/>
          <a:stretch/>
        </p:blipFill>
        <p:spPr>
          <a:xfrm rot="5400000" flipV="1">
            <a:off x="-475022" y="3964454"/>
            <a:ext cx="3383065" cy="2061126"/>
          </a:xfrm>
          <a:prstGeom prst="rect">
            <a:avLst/>
          </a:prstGeom>
        </p:spPr>
      </p:pic>
      <p:pic>
        <p:nvPicPr>
          <p:cNvPr id="8" name="Picture 7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64D96AA4-E842-4306-A1F4-EB6757CCB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714" y="3303484"/>
            <a:ext cx="1666875" cy="1666875"/>
          </a:xfrm>
          <a:prstGeom prst="rect">
            <a:avLst/>
          </a:prstGeom>
        </p:spPr>
      </p:pic>
      <p:pic>
        <p:nvPicPr>
          <p:cNvPr id="10" name="Picture 9" descr="A group of cars parked in a parking lot&#10;&#10;Description automatically generated with medium confidence">
            <a:extLst>
              <a:ext uri="{FF2B5EF4-FFF2-40B4-BE49-F238E27FC236}">
                <a16:creationId xmlns:a16="http://schemas.microsoft.com/office/drawing/2014/main" id="{2B7F6DFF-92EA-499E-8291-1128A6EF59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0183" b="31429"/>
          <a:stretch/>
        </p:blipFill>
        <p:spPr>
          <a:xfrm>
            <a:off x="2362179" y="5200651"/>
            <a:ext cx="3302466" cy="148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94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2148BBB-60D0-4F74-A461-84176069EFC6}"/>
              </a:ext>
            </a:extLst>
          </p:cNvPr>
          <p:cNvSpPr txBox="1"/>
          <p:nvPr/>
        </p:nvSpPr>
        <p:spPr>
          <a:xfrm>
            <a:off x="5676900" y="266700"/>
            <a:ext cx="649361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effectLst/>
                <a:latin typeface="Trebuchet MS" panose="020B0603020202020204" pitchFamily="34" charset="0"/>
              </a:rPr>
              <a:t>3. His oath, His covenant, His blood</a:t>
            </a:r>
            <a:br>
              <a:rPr lang="en-US" sz="2400" b="0" i="0" dirty="0">
                <a:effectLst/>
                <a:latin typeface="Trebuchet MS" panose="020B0603020202020204" pitchFamily="34" charset="0"/>
              </a:rPr>
            </a:br>
            <a:r>
              <a:rPr lang="en-US" sz="2400" b="0" i="0" dirty="0">
                <a:effectLst/>
                <a:latin typeface="Trebuchet MS" panose="020B0603020202020204" pitchFamily="34" charset="0"/>
              </a:rPr>
              <a:t>Support me in the whelming flood;</a:t>
            </a:r>
            <a:br>
              <a:rPr lang="en-US" sz="2400" b="0" i="0" dirty="0">
                <a:effectLst/>
                <a:latin typeface="Trebuchet MS" panose="020B0603020202020204" pitchFamily="34" charset="0"/>
              </a:rPr>
            </a:br>
            <a:r>
              <a:rPr lang="en-US" sz="2400" b="0" i="0" dirty="0">
                <a:effectLst/>
                <a:latin typeface="Trebuchet MS" panose="020B0603020202020204" pitchFamily="34" charset="0"/>
              </a:rPr>
              <a:t>When all around my soul gives way,</a:t>
            </a:r>
            <a:br>
              <a:rPr lang="en-US" sz="2400" b="0" i="0" dirty="0">
                <a:effectLst/>
                <a:latin typeface="Trebuchet MS" panose="020B0603020202020204" pitchFamily="34" charset="0"/>
              </a:rPr>
            </a:br>
            <a:r>
              <a:rPr lang="en-US" sz="2400" b="0" i="0" dirty="0">
                <a:effectLst/>
                <a:latin typeface="Trebuchet MS" panose="020B0603020202020204" pitchFamily="34" charset="0"/>
              </a:rPr>
              <a:t>He then is all my hope and stay.</a:t>
            </a:r>
          </a:p>
          <a:p>
            <a:pPr lvl="1" algn="l"/>
            <a:r>
              <a:rPr lang="en-US" sz="2400" b="0" i="1" dirty="0">
                <a:effectLst/>
                <a:latin typeface="Trebuchet MS" panose="020B0603020202020204" pitchFamily="34" charset="0"/>
              </a:rPr>
              <a:t>Refrain:</a:t>
            </a:r>
            <a:br>
              <a:rPr lang="en-US" sz="2400" b="0" i="0" dirty="0">
                <a:effectLst/>
                <a:latin typeface="Trebuchet MS" panose="020B0603020202020204" pitchFamily="34" charset="0"/>
              </a:rPr>
            </a:br>
            <a:r>
              <a:rPr lang="en-US" sz="2400" b="0" i="0" dirty="0">
                <a:effectLst/>
                <a:latin typeface="Trebuchet MS" panose="020B0603020202020204" pitchFamily="34" charset="0"/>
              </a:rPr>
              <a:t>On Christ, the solid Rock, I stand;</a:t>
            </a:r>
            <a:br>
              <a:rPr lang="en-US" sz="2400" b="0" i="0" dirty="0">
                <a:effectLst/>
                <a:latin typeface="Trebuchet MS" panose="020B0603020202020204" pitchFamily="34" charset="0"/>
              </a:rPr>
            </a:br>
            <a:r>
              <a:rPr lang="en-US" sz="2400" b="0" i="0" dirty="0">
                <a:effectLst/>
                <a:latin typeface="Trebuchet MS" panose="020B0603020202020204" pitchFamily="34" charset="0"/>
              </a:rPr>
              <a:t>All other ground is sinking sand,</a:t>
            </a:r>
            <a:br>
              <a:rPr lang="en-US" sz="2400" b="0" i="0" dirty="0">
                <a:effectLst/>
                <a:latin typeface="Trebuchet MS" panose="020B0603020202020204" pitchFamily="34" charset="0"/>
              </a:rPr>
            </a:br>
            <a:r>
              <a:rPr lang="en-US" sz="2400" b="0" i="0" dirty="0">
                <a:effectLst/>
                <a:latin typeface="Trebuchet MS" panose="020B0603020202020204" pitchFamily="34" charset="0"/>
              </a:rPr>
              <a:t>All other ground is sinking sand.</a:t>
            </a:r>
          </a:p>
          <a:p>
            <a:pPr algn="l">
              <a:buFont typeface="+mj-lt"/>
              <a:buAutoNum type="arabicPeriod"/>
            </a:pPr>
            <a:endParaRPr lang="en-US" sz="2400" b="0" i="0" dirty="0">
              <a:effectLst/>
              <a:latin typeface="Trebuchet MS" panose="020B0603020202020204" pitchFamily="34" charset="0"/>
            </a:endParaRPr>
          </a:p>
          <a:p>
            <a:pPr algn="l"/>
            <a:r>
              <a:rPr lang="en-US" sz="2400" dirty="0">
                <a:latin typeface="Trebuchet MS" panose="020B0603020202020204" pitchFamily="34" charset="0"/>
              </a:rPr>
              <a:t>4. </a:t>
            </a:r>
            <a:r>
              <a:rPr lang="en-US" sz="2400" b="0" i="0" dirty="0">
                <a:effectLst/>
                <a:latin typeface="Trebuchet MS" panose="020B0603020202020204" pitchFamily="34" charset="0"/>
              </a:rPr>
              <a:t>When He shall come with trumpet sound,</a:t>
            </a:r>
            <a:br>
              <a:rPr lang="en-US" sz="2400" b="0" i="0" dirty="0">
                <a:effectLst/>
                <a:latin typeface="Trebuchet MS" panose="020B0603020202020204" pitchFamily="34" charset="0"/>
              </a:rPr>
            </a:br>
            <a:r>
              <a:rPr lang="en-US" sz="2400" b="0" i="0" dirty="0">
                <a:effectLst/>
                <a:latin typeface="Trebuchet MS" panose="020B0603020202020204" pitchFamily="34" charset="0"/>
              </a:rPr>
              <a:t>Oh, may I then in Him be found;</a:t>
            </a:r>
            <a:br>
              <a:rPr lang="en-US" sz="2400" b="0" i="0" dirty="0">
                <a:effectLst/>
                <a:latin typeface="Trebuchet MS" panose="020B0603020202020204" pitchFamily="34" charset="0"/>
              </a:rPr>
            </a:br>
            <a:r>
              <a:rPr lang="en-US" sz="2400" b="0" i="0" dirty="0">
                <a:effectLst/>
                <a:latin typeface="Trebuchet MS" panose="020B0603020202020204" pitchFamily="34" charset="0"/>
              </a:rPr>
              <a:t>Dressed in His righteousness alone,</a:t>
            </a:r>
            <a:br>
              <a:rPr lang="en-US" sz="2400" b="0" i="0" dirty="0">
                <a:effectLst/>
                <a:latin typeface="Trebuchet MS" panose="020B0603020202020204" pitchFamily="34" charset="0"/>
              </a:rPr>
            </a:br>
            <a:r>
              <a:rPr lang="en-US" sz="2400" b="0" i="0" dirty="0">
                <a:effectLst/>
                <a:latin typeface="Trebuchet MS" panose="020B0603020202020204" pitchFamily="34" charset="0"/>
              </a:rPr>
              <a:t>Faultless to stand before the throne.</a:t>
            </a:r>
          </a:p>
          <a:p>
            <a:pPr lvl="1"/>
            <a:r>
              <a:rPr lang="en-US" sz="2400" b="0" i="1" dirty="0">
                <a:effectLst/>
                <a:latin typeface="Trebuchet MS" panose="020B0603020202020204" pitchFamily="34" charset="0"/>
              </a:rPr>
              <a:t>Refrain:</a:t>
            </a:r>
            <a:br>
              <a:rPr lang="en-US" sz="2400" b="0" i="0" dirty="0">
                <a:effectLst/>
                <a:latin typeface="Trebuchet MS" panose="020B0603020202020204" pitchFamily="34" charset="0"/>
              </a:rPr>
            </a:br>
            <a:r>
              <a:rPr lang="en-US" sz="2400" b="0" i="0" dirty="0">
                <a:effectLst/>
                <a:latin typeface="Trebuchet MS" panose="020B0603020202020204" pitchFamily="34" charset="0"/>
              </a:rPr>
              <a:t>On Christ, the solid Rock, I stand;</a:t>
            </a:r>
            <a:br>
              <a:rPr lang="en-US" sz="2400" b="0" i="0" dirty="0">
                <a:effectLst/>
                <a:latin typeface="Trebuchet MS" panose="020B0603020202020204" pitchFamily="34" charset="0"/>
              </a:rPr>
            </a:br>
            <a:r>
              <a:rPr lang="en-US" sz="2400" b="0" i="0" dirty="0">
                <a:effectLst/>
                <a:latin typeface="Trebuchet MS" panose="020B0603020202020204" pitchFamily="34" charset="0"/>
              </a:rPr>
              <a:t>All other ground is sinking sand,</a:t>
            </a:r>
            <a:br>
              <a:rPr lang="en-US" sz="2400" b="0" i="0" dirty="0">
                <a:effectLst/>
                <a:latin typeface="Trebuchet MS" panose="020B0603020202020204" pitchFamily="34" charset="0"/>
              </a:rPr>
            </a:br>
            <a:r>
              <a:rPr lang="en-US" sz="2400" b="0" i="0" dirty="0">
                <a:effectLst/>
                <a:latin typeface="Trebuchet MS" panose="020B0603020202020204" pitchFamily="34" charset="0"/>
              </a:rPr>
              <a:t>All other ground is sinking sand.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66293FF-F639-49CF-904D-F7AFB2217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66" y="2474968"/>
            <a:ext cx="3786708" cy="173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oup of people standing outside of a building&#10;&#10;Description automatically generated with medium confidence">
            <a:extLst>
              <a:ext uri="{FF2B5EF4-FFF2-40B4-BE49-F238E27FC236}">
                <a16:creationId xmlns:a16="http://schemas.microsoft.com/office/drawing/2014/main" id="{52C57B50-496D-4BAF-B4AF-BA8A212F27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3" r="16398" b="8232"/>
          <a:stretch/>
        </p:blipFill>
        <p:spPr>
          <a:xfrm>
            <a:off x="3189571" y="4456261"/>
            <a:ext cx="2295611" cy="2181414"/>
          </a:xfrm>
          <a:prstGeom prst="rect">
            <a:avLst/>
          </a:prstGeom>
        </p:spPr>
      </p:pic>
      <p:pic>
        <p:nvPicPr>
          <p:cNvPr id="9" name="Picture 8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ED20954D-32FA-4064-85F2-9899FBE7EC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0" r="23594"/>
          <a:stretch/>
        </p:blipFill>
        <p:spPr>
          <a:xfrm>
            <a:off x="153619" y="5350508"/>
            <a:ext cx="2780082" cy="1287167"/>
          </a:xfrm>
          <a:prstGeom prst="rect">
            <a:avLst/>
          </a:prstGeom>
        </p:spPr>
      </p:pic>
      <p:pic>
        <p:nvPicPr>
          <p:cNvPr id="12" name="Picture 11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9F551803-F7E5-4751-93B2-B1C251F4B2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4" t="8152" r="17039" b="41318"/>
          <a:stretch/>
        </p:blipFill>
        <p:spPr>
          <a:xfrm>
            <a:off x="153618" y="160444"/>
            <a:ext cx="5045816" cy="218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60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FB8B8D-B69C-4E4E-80A6-F53B31969DC8}"/>
              </a:ext>
            </a:extLst>
          </p:cNvPr>
          <p:cNvSpPr txBox="1"/>
          <p:nvPr/>
        </p:nvSpPr>
        <p:spPr>
          <a:xfrm flipH="1">
            <a:off x="382466" y="5135881"/>
            <a:ext cx="4258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Plymouth Massachusetts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Granite, 188 feet tall, 80 tons</a:t>
            </a:r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DECCCCDF-02B9-485C-8CCD-CF9D979D3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9" y="-1"/>
            <a:ext cx="6261101" cy="469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0408227C-045D-4EF1-B8ED-9F51FFCB9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306" y="4813634"/>
            <a:ext cx="2189029" cy="173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55A76DAA-A9DF-4EDE-80A9-D7CA374AA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087" y="304799"/>
            <a:ext cx="4410538" cy="623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117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258C4D8-40AE-4614-88B0-091AAC7C2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4" t="4205" r="21177"/>
          <a:stretch/>
        </p:blipFill>
        <p:spPr bwMode="auto">
          <a:xfrm>
            <a:off x="250371" y="185057"/>
            <a:ext cx="2753079" cy="5910944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D72B55FF-B23E-49B6-844E-AEEE314F7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759" y="185056"/>
            <a:ext cx="5647870" cy="423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A84B84-B5AD-47B6-828B-05F2E3F3682D}"/>
              </a:ext>
            </a:extLst>
          </p:cNvPr>
          <p:cNvSpPr txBox="1"/>
          <p:nvPr/>
        </p:nvSpPr>
        <p:spPr>
          <a:xfrm>
            <a:off x="1133475" y="6303611"/>
            <a:ext cx="1032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FAITH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F4697C-6DC1-4A0F-94A0-EDCE8CBC7455}"/>
              </a:ext>
            </a:extLst>
          </p:cNvPr>
          <p:cNvSpPr txBox="1"/>
          <p:nvPr/>
        </p:nvSpPr>
        <p:spPr>
          <a:xfrm>
            <a:off x="3114170" y="2909696"/>
            <a:ext cx="22882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Geneva Bible </a:t>
            </a:r>
          </a:p>
          <a:p>
            <a:r>
              <a:rPr lang="en-US" sz="2400" b="1" dirty="0"/>
              <a:t>is much used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0FF14C-7E97-4BE4-9E6C-6E46A5B0B949}"/>
              </a:ext>
            </a:extLst>
          </p:cNvPr>
          <p:cNvSpPr txBox="1"/>
          <p:nvPr/>
        </p:nvSpPr>
        <p:spPr>
          <a:xfrm>
            <a:off x="3060181" y="185056"/>
            <a:ext cx="33415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Hand points toward </a:t>
            </a:r>
          </a:p>
          <a:p>
            <a:r>
              <a:rPr lang="en-US" sz="2400" b="1" dirty="0"/>
              <a:t>heaven and one God.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35AE6DD-D8DB-4BF5-8BE3-6FD704E759E0}"/>
              </a:ext>
            </a:extLst>
          </p:cNvPr>
          <p:cNvSpPr/>
          <p:nvPr/>
        </p:nvSpPr>
        <p:spPr>
          <a:xfrm rot="10800000">
            <a:off x="2737451" y="2563332"/>
            <a:ext cx="142333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BC7F1DC-80DA-461D-BBDF-5D4C0E68EF2D}"/>
              </a:ext>
            </a:extLst>
          </p:cNvPr>
          <p:cNvSpPr/>
          <p:nvPr/>
        </p:nvSpPr>
        <p:spPr>
          <a:xfrm rot="10800000">
            <a:off x="1133475" y="185056"/>
            <a:ext cx="192670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A73078-261D-43E7-94AA-AFFA9B1D276B}"/>
              </a:ext>
            </a:extLst>
          </p:cNvPr>
          <p:cNvSpPr txBox="1"/>
          <p:nvPr/>
        </p:nvSpPr>
        <p:spPr>
          <a:xfrm>
            <a:off x="7620000" y="5009268"/>
            <a:ext cx="1032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FAITH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15F773-D514-43B4-A0E2-06FD07E42679}"/>
              </a:ext>
            </a:extLst>
          </p:cNvPr>
          <p:cNvSpPr txBox="1"/>
          <p:nvPr/>
        </p:nvSpPr>
        <p:spPr>
          <a:xfrm>
            <a:off x="10066791" y="5612895"/>
            <a:ext cx="1374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LIBERTY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FF14E5-5A71-4236-8BBC-E595CAFF4D59}"/>
              </a:ext>
            </a:extLst>
          </p:cNvPr>
          <p:cNvSpPr txBox="1"/>
          <p:nvPr/>
        </p:nvSpPr>
        <p:spPr>
          <a:xfrm>
            <a:off x="7722303" y="5622052"/>
            <a:ext cx="2344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EDUCATION  &gt;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88B79E-3E9E-47C9-A16F-C3C1F2378FF2}"/>
              </a:ext>
            </a:extLst>
          </p:cNvPr>
          <p:cNvSpPr txBox="1"/>
          <p:nvPr/>
        </p:nvSpPr>
        <p:spPr>
          <a:xfrm>
            <a:off x="6508176" y="5631055"/>
            <a:ext cx="121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LAW  &gt;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B9FC61-D64E-4E46-BFA7-B197212CBFF7}"/>
              </a:ext>
            </a:extLst>
          </p:cNvPr>
          <p:cNvSpPr txBox="1"/>
          <p:nvPr/>
        </p:nvSpPr>
        <p:spPr>
          <a:xfrm>
            <a:off x="4438650" y="5639690"/>
            <a:ext cx="2092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MORALITY  &gt;</a:t>
            </a:r>
          </a:p>
        </p:txBody>
      </p:sp>
    </p:spTree>
    <p:extLst>
      <p:ext uri="{BB962C8B-B14F-4D97-AF65-F5344CB8AC3E}">
        <p14:creationId xmlns:p14="http://schemas.microsoft.com/office/powerpoint/2010/main" val="1492930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936AA18-A425-4DB0-A077-2629B4B2F7F1}"/>
              </a:ext>
            </a:extLst>
          </p:cNvPr>
          <p:cNvSpPr txBox="1"/>
          <p:nvPr/>
        </p:nvSpPr>
        <p:spPr>
          <a:xfrm>
            <a:off x="5115603" y="6396335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MORALITY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5E6B5F-33FF-4123-8EAF-8DED49A17E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75" t="8571" r="16984"/>
          <a:stretch/>
        </p:blipFill>
        <p:spPr>
          <a:xfrm>
            <a:off x="4232114" y="126162"/>
            <a:ext cx="3592285" cy="6270172"/>
          </a:xfrm>
          <a:prstGeom prst="rect">
            <a:avLst/>
          </a:prstGeom>
        </p:spPr>
      </p:pic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DFBF5F02-9ADD-46A3-AE24-4536053314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4" r="86763" b="10381"/>
          <a:stretch/>
        </p:blipFill>
        <p:spPr bwMode="auto">
          <a:xfrm>
            <a:off x="10230780" y="2841278"/>
            <a:ext cx="1437643" cy="332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8828ECE3-0B8F-4BDE-A1D7-D1FA8764D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5" t="68225" r="61313" b="2222"/>
          <a:stretch/>
        </p:blipFill>
        <p:spPr bwMode="auto">
          <a:xfrm>
            <a:off x="264172" y="3206351"/>
            <a:ext cx="1957032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43065E-4BFF-47D6-853F-4C6D9AD78543}"/>
              </a:ext>
            </a:extLst>
          </p:cNvPr>
          <p:cNvSpPr txBox="1"/>
          <p:nvPr/>
        </p:nvSpPr>
        <p:spPr>
          <a:xfrm>
            <a:off x="2461354" y="6292449"/>
            <a:ext cx="1370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Prophet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3908B8-A9CE-41F6-95CE-F2F64457AE7C}"/>
              </a:ext>
            </a:extLst>
          </p:cNvPr>
          <p:cNvSpPr txBox="1"/>
          <p:nvPr/>
        </p:nvSpPr>
        <p:spPr>
          <a:xfrm>
            <a:off x="10331016" y="6292449"/>
            <a:ext cx="1776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Evangelist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05FCAF-7042-485D-84C8-89018BE5204A}"/>
              </a:ext>
            </a:extLst>
          </p:cNvPr>
          <p:cNvSpPr txBox="1"/>
          <p:nvPr/>
        </p:nvSpPr>
        <p:spPr>
          <a:xfrm>
            <a:off x="8191730" y="1543644"/>
            <a:ext cx="3233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10 Commandments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46A6BF-1A04-4C88-8C35-83CE699C9B0C}"/>
              </a:ext>
            </a:extLst>
          </p:cNvPr>
          <p:cNvSpPr txBox="1"/>
          <p:nvPr/>
        </p:nvSpPr>
        <p:spPr>
          <a:xfrm>
            <a:off x="1128787" y="2536986"/>
            <a:ext cx="3216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Scroll of Revelation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58CF249A-CAB2-44C5-8B47-DDE88123F537}"/>
              </a:ext>
            </a:extLst>
          </p:cNvPr>
          <p:cNvSpPr/>
          <p:nvPr/>
        </p:nvSpPr>
        <p:spPr>
          <a:xfrm>
            <a:off x="4181475" y="2598962"/>
            <a:ext cx="142333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EB1B928-09DD-4B2F-B2B6-5DD547DECEDD}"/>
              </a:ext>
            </a:extLst>
          </p:cNvPr>
          <p:cNvSpPr/>
          <p:nvPr/>
        </p:nvSpPr>
        <p:spPr>
          <a:xfrm rot="10800000">
            <a:off x="6980876" y="1546980"/>
            <a:ext cx="121085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4A2013-9768-4D88-9BF7-0080233D8D19}"/>
              </a:ext>
            </a:extLst>
          </p:cNvPr>
          <p:cNvSpPr txBox="1"/>
          <p:nvPr/>
        </p:nvSpPr>
        <p:spPr>
          <a:xfrm>
            <a:off x="7875038" y="6292449"/>
            <a:ext cx="248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New Testament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07F5CA-E72E-4DB1-B22C-5A746CC18BF1}"/>
              </a:ext>
            </a:extLst>
          </p:cNvPr>
          <p:cNvSpPr txBox="1"/>
          <p:nvPr/>
        </p:nvSpPr>
        <p:spPr>
          <a:xfrm>
            <a:off x="77047" y="6292450"/>
            <a:ext cx="238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Old Testament</a:t>
            </a:r>
          </a:p>
        </p:txBody>
      </p:sp>
    </p:spTree>
    <p:extLst>
      <p:ext uri="{BB962C8B-B14F-4D97-AF65-F5344CB8AC3E}">
        <p14:creationId xmlns:p14="http://schemas.microsoft.com/office/powerpoint/2010/main" val="1083779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3F5733B-A4C0-4937-A456-3E003965B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3" t="10601" r="18633" b="33960"/>
          <a:stretch/>
        </p:blipFill>
        <p:spPr bwMode="auto">
          <a:xfrm>
            <a:off x="3601810" y="354405"/>
            <a:ext cx="4806663" cy="5951145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8711B7-06E8-4068-AC21-AAC1CADAB6FA}"/>
              </a:ext>
            </a:extLst>
          </p:cNvPr>
          <p:cNvSpPr txBox="1"/>
          <p:nvPr/>
        </p:nvSpPr>
        <p:spPr>
          <a:xfrm>
            <a:off x="5437414" y="6396335"/>
            <a:ext cx="893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LAW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76260B-F240-47D2-8B74-AD9B684FB010}"/>
              </a:ext>
            </a:extLst>
          </p:cNvPr>
          <p:cNvSpPr txBox="1"/>
          <p:nvPr/>
        </p:nvSpPr>
        <p:spPr>
          <a:xfrm>
            <a:off x="9818914" y="3232494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Mercy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55F495-C434-4DC8-A755-4736EAADD265}"/>
              </a:ext>
            </a:extLst>
          </p:cNvPr>
          <p:cNvSpPr txBox="1"/>
          <p:nvPr/>
        </p:nvSpPr>
        <p:spPr>
          <a:xfrm>
            <a:off x="1197764" y="3198167"/>
            <a:ext cx="1215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Justice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3213AD-3436-437C-8172-53BBDB166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451" y="2427328"/>
            <a:ext cx="1237595" cy="5364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DB4441-D30F-46F3-B4C0-8365710C0E0D}"/>
              </a:ext>
            </a:extLst>
          </p:cNvPr>
          <p:cNvSpPr txBox="1"/>
          <p:nvPr/>
        </p:nvSpPr>
        <p:spPr>
          <a:xfrm>
            <a:off x="1007563" y="2296696"/>
            <a:ext cx="2550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Extended Hand </a:t>
            </a:r>
          </a:p>
          <a:p>
            <a:r>
              <a:rPr lang="en-US" sz="2400" b="1" dirty="0"/>
              <a:t>of Judgment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636187-D1FE-4AEB-9609-2CBF3E371F6B}"/>
              </a:ext>
            </a:extLst>
          </p:cNvPr>
          <p:cNvSpPr txBox="1"/>
          <p:nvPr/>
        </p:nvSpPr>
        <p:spPr>
          <a:xfrm>
            <a:off x="8643592" y="2464742"/>
            <a:ext cx="227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Statute of Law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D58CC6-6489-4BC4-B73B-260069F73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028785" y="2614623"/>
            <a:ext cx="2131043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75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F4F343-EA4A-4378-B88F-E31E4ABA66EB}"/>
              </a:ext>
            </a:extLst>
          </p:cNvPr>
          <p:cNvSpPr txBox="1"/>
          <p:nvPr/>
        </p:nvSpPr>
        <p:spPr>
          <a:xfrm>
            <a:off x="5030291" y="6415494"/>
            <a:ext cx="2131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EDUCATION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2B935E4-AB34-4A4F-A989-46AD4F563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4" t="69173" r="69106" b="10931"/>
          <a:stretch/>
        </p:blipFill>
        <p:spPr bwMode="auto">
          <a:xfrm>
            <a:off x="9145115" y="2330968"/>
            <a:ext cx="2435698" cy="38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AA88DD65-A1A3-47A7-9964-7C1693BB5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t="51509" r="37706" b="18953"/>
          <a:stretch/>
        </p:blipFill>
        <p:spPr bwMode="auto">
          <a:xfrm>
            <a:off x="467974" y="2704826"/>
            <a:ext cx="2495545" cy="343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5B36C123-A95A-4EB4-B954-AA1C5A156D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6" t="29018" r="28698" b="11166"/>
          <a:stretch/>
        </p:blipFill>
        <p:spPr bwMode="auto">
          <a:xfrm>
            <a:off x="3723653" y="211673"/>
            <a:ext cx="4744694" cy="626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790697-9A25-4E75-BC7C-E59BE04AA485}"/>
              </a:ext>
            </a:extLst>
          </p:cNvPr>
          <p:cNvSpPr txBox="1"/>
          <p:nvPr/>
        </p:nvSpPr>
        <p:spPr>
          <a:xfrm>
            <a:off x="9651006" y="6241257"/>
            <a:ext cx="1423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Wisdom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EC81F7-9491-4AAC-8D7E-7A44750293FE}"/>
              </a:ext>
            </a:extLst>
          </p:cNvPr>
          <p:cNvSpPr txBox="1"/>
          <p:nvPr/>
        </p:nvSpPr>
        <p:spPr>
          <a:xfrm>
            <a:off x="1067891" y="6241257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Youth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C3E7C0-ADD2-404F-B675-ED8A8EDB11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4451" y="1340972"/>
            <a:ext cx="1481206" cy="5364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02C5B2-3ACF-43A4-AE88-5A6E5E58E02B}"/>
              </a:ext>
            </a:extLst>
          </p:cNvPr>
          <p:cNvSpPr txBox="1"/>
          <p:nvPr/>
        </p:nvSpPr>
        <p:spPr>
          <a:xfrm>
            <a:off x="8948205" y="1340972"/>
            <a:ext cx="3084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Book of Knowledge</a:t>
            </a:r>
          </a:p>
        </p:txBody>
      </p:sp>
    </p:spTree>
    <p:extLst>
      <p:ext uri="{BB962C8B-B14F-4D97-AF65-F5344CB8AC3E}">
        <p14:creationId xmlns:p14="http://schemas.microsoft.com/office/powerpoint/2010/main" val="4216252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02D189-31D7-4168-B45E-97E0ED19EF07}"/>
              </a:ext>
            </a:extLst>
          </p:cNvPr>
          <p:cNvSpPr txBox="1"/>
          <p:nvPr/>
        </p:nvSpPr>
        <p:spPr>
          <a:xfrm>
            <a:off x="5222658" y="6295768"/>
            <a:ext cx="157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LIBERTY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FB9C209-D050-4E3A-B0B5-D968B63CF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5" r="8093"/>
          <a:stretch/>
        </p:blipFill>
        <p:spPr bwMode="auto">
          <a:xfrm>
            <a:off x="4302135" y="21772"/>
            <a:ext cx="3415836" cy="625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098EF8A-648D-4493-A662-3E0DB54A18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8" t="49874" r="15298" b="32665"/>
          <a:stretch/>
        </p:blipFill>
        <p:spPr bwMode="auto">
          <a:xfrm>
            <a:off x="10345868" y="125341"/>
            <a:ext cx="1574790" cy="170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ee the source image">
            <a:extLst>
              <a:ext uri="{FF2B5EF4-FFF2-40B4-BE49-F238E27FC236}">
                <a16:creationId xmlns:a16="http://schemas.microsoft.com/office/drawing/2014/main" id="{D913E089-B87A-41A8-8E54-A5C4B30F6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12" y="2813169"/>
            <a:ext cx="2409804" cy="344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B160415E-23EC-4032-B581-0311158611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6" t="55757" r="13783" b="19839"/>
          <a:stretch/>
        </p:blipFill>
        <p:spPr bwMode="auto">
          <a:xfrm>
            <a:off x="9446278" y="2201346"/>
            <a:ext cx="2473210" cy="402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8A5D54-0383-4775-BC04-D8E150F8D94F}"/>
              </a:ext>
            </a:extLst>
          </p:cNvPr>
          <p:cNvSpPr txBox="1"/>
          <p:nvPr/>
        </p:nvSpPr>
        <p:spPr>
          <a:xfrm>
            <a:off x="193458" y="140589"/>
            <a:ext cx="46247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 strong soldier whole </a:t>
            </a:r>
          </a:p>
          <a:p>
            <a:r>
              <a:rPr lang="en-US" sz="2400" b="1" dirty="0"/>
              <a:t>his armor,  Ephesians 6:10-20</a:t>
            </a:r>
          </a:p>
          <a:p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7782CB-CCA3-4A6F-AFF9-BD2C96E320AF}"/>
              </a:ext>
            </a:extLst>
          </p:cNvPr>
          <p:cNvSpPr txBox="1"/>
          <p:nvPr/>
        </p:nvSpPr>
        <p:spPr>
          <a:xfrm>
            <a:off x="7899856" y="1001017"/>
            <a:ext cx="25090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Chains around</a:t>
            </a:r>
          </a:p>
          <a:p>
            <a:r>
              <a:rPr lang="en-US" sz="2400" b="1" dirty="0"/>
              <a:t>Hand  &amp; Ankles</a:t>
            </a:r>
          </a:p>
          <a:p>
            <a:r>
              <a:rPr lang="en-US" sz="2400" b="1" dirty="0"/>
              <a:t>Broken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6810D9-06DE-44BA-97F9-5D66DECB5F69}"/>
              </a:ext>
            </a:extLst>
          </p:cNvPr>
          <p:cNvSpPr txBox="1"/>
          <p:nvPr/>
        </p:nvSpPr>
        <p:spPr>
          <a:xfrm>
            <a:off x="2255188" y="1001017"/>
            <a:ext cx="1865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Slain Lion</a:t>
            </a:r>
          </a:p>
          <a:p>
            <a:r>
              <a:rPr lang="en-US" sz="2400" b="1" dirty="0"/>
              <a:t>Paw &amp; skin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AEDA9C-DA73-470A-8F85-191D053B90CB}"/>
              </a:ext>
            </a:extLst>
          </p:cNvPr>
          <p:cNvSpPr txBox="1"/>
          <p:nvPr/>
        </p:nvSpPr>
        <p:spPr>
          <a:xfrm>
            <a:off x="670912" y="6270584"/>
            <a:ext cx="1449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Tyranny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6A65AE-F95C-4D9D-8D11-9B53F8373689}"/>
              </a:ext>
            </a:extLst>
          </p:cNvPr>
          <p:cNvSpPr txBox="1"/>
          <p:nvPr/>
        </p:nvSpPr>
        <p:spPr>
          <a:xfrm>
            <a:off x="9899374" y="6299593"/>
            <a:ext cx="1087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Peace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14C44E-314F-45A6-A7CE-12EB58C68E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3944609" y="957346"/>
            <a:ext cx="1237595" cy="5364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22BE6-CECC-496C-AFF9-EDE8A8A484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4575" y="1493840"/>
            <a:ext cx="1237595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987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6D8C60"/>
      </a:dk2>
      <a:lt2>
        <a:srgbClr val="B1D7A1"/>
      </a:lt2>
      <a:accent1>
        <a:srgbClr val="81B992"/>
      </a:accent1>
      <a:accent2>
        <a:srgbClr val="9ABC65"/>
      </a:accent2>
      <a:accent3>
        <a:srgbClr val="BDB564"/>
      </a:accent3>
      <a:accent4>
        <a:srgbClr val="BD8964"/>
      </a:accent4>
      <a:accent5>
        <a:srgbClr val="BD6466"/>
      </a:accent5>
      <a:accent6>
        <a:srgbClr val="64A4BD"/>
      </a:accent6>
      <a:hlink>
        <a:srgbClr val="8CCC71"/>
      </a:hlink>
      <a:folHlink>
        <a:srgbClr val="A4C795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4539428D-6454-4FE6-B992-2D59F0AC2F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1020</TotalTime>
  <Words>1221</Words>
  <Application>Microsoft Office PowerPoint</Application>
  <PresentationFormat>Widescreen</PresentationFormat>
  <Paragraphs>206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Bookman Old Style</vt:lpstr>
      <vt:lpstr>Calibri</vt:lpstr>
      <vt:lpstr>Rockwell</vt:lpstr>
      <vt:lpstr>Trebuchet MS</vt:lpstr>
      <vt:lpstr>Verdana</vt:lpstr>
      <vt:lpstr>Wingdings 3</vt:lpstr>
      <vt:lpstr>Damask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Heath</dc:creator>
  <cp:lastModifiedBy>Bill Heath</cp:lastModifiedBy>
  <cp:revision>5</cp:revision>
  <dcterms:created xsi:type="dcterms:W3CDTF">2020-12-07T02:43:11Z</dcterms:created>
  <dcterms:modified xsi:type="dcterms:W3CDTF">2021-01-02T16:46:40Z</dcterms:modified>
</cp:coreProperties>
</file>