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notesMasterIdLst>
    <p:notesMasterId r:id="rId4"/>
  </p:notesMasterIdLst>
  <p:sldIdLst>
    <p:sldId id="363" r:id="rId2"/>
    <p:sldId id="361" r:id="rId3"/>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63" d="100"/>
          <a:sy n="63" d="100"/>
        </p:scale>
        <p:origin x="612" y="5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357" cy="480547"/>
          </a:xfrm>
          <a:prstGeom prst="rect">
            <a:avLst/>
          </a:prstGeom>
        </p:spPr>
        <p:txBody>
          <a:bodyPr vert="horz" lIns="93790" tIns="46895" rIns="93790" bIns="46895" rtlCol="0"/>
          <a:lstStyle>
            <a:lvl1pPr algn="l">
              <a:defRPr sz="1200"/>
            </a:lvl1pPr>
          </a:lstStyle>
          <a:p>
            <a:endParaRPr lang="en-US"/>
          </a:p>
        </p:txBody>
      </p:sp>
      <p:sp>
        <p:nvSpPr>
          <p:cNvPr id="3" name="Date Placeholder 2"/>
          <p:cNvSpPr>
            <a:spLocks noGrp="1"/>
          </p:cNvSpPr>
          <p:nvPr>
            <p:ph type="dt" idx="1"/>
          </p:nvPr>
        </p:nvSpPr>
        <p:spPr>
          <a:xfrm>
            <a:off x="4143209" y="0"/>
            <a:ext cx="3170357" cy="480547"/>
          </a:xfrm>
          <a:prstGeom prst="rect">
            <a:avLst/>
          </a:prstGeom>
        </p:spPr>
        <p:txBody>
          <a:bodyPr vert="horz" lIns="93790" tIns="46895" rIns="93790" bIns="46895" rtlCol="0"/>
          <a:lstStyle>
            <a:lvl1pPr algn="r">
              <a:defRPr sz="1200"/>
            </a:lvl1pPr>
          </a:lstStyle>
          <a:p>
            <a:fld id="{0AC9DA1F-9C06-46A4-8A99-BC0A7DC41F13}" type="datetimeFigureOut">
              <a:rPr lang="en-US" smtClean="0"/>
              <a:t>5/10/2023</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3790" tIns="46895" rIns="93790" bIns="46895" rtlCol="0" anchor="ctr"/>
          <a:lstStyle/>
          <a:p>
            <a:endParaRPr lang="en-US"/>
          </a:p>
        </p:txBody>
      </p:sp>
      <p:sp>
        <p:nvSpPr>
          <p:cNvPr id="5" name="Notes Placeholder 4"/>
          <p:cNvSpPr>
            <a:spLocks noGrp="1"/>
          </p:cNvSpPr>
          <p:nvPr>
            <p:ph type="body" sz="quarter" idx="3"/>
          </p:nvPr>
        </p:nvSpPr>
        <p:spPr>
          <a:xfrm>
            <a:off x="730867" y="4620395"/>
            <a:ext cx="5853468" cy="3781062"/>
          </a:xfrm>
          <a:prstGeom prst="rect">
            <a:avLst/>
          </a:prstGeom>
        </p:spPr>
        <p:txBody>
          <a:bodyPr vert="horz" lIns="93790" tIns="46895" rIns="93790" bIns="4689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653"/>
            <a:ext cx="3170357" cy="480547"/>
          </a:xfrm>
          <a:prstGeom prst="rect">
            <a:avLst/>
          </a:prstGeom>
        </p:spPr>
        <p:txBody>
          <a:bodyPr vert="horz" lIns="93790" tIns="46895" rIns="93790" bIns="46895" rtlCol="0" anchor="b"/>
          <a:lstStyle>
            <a:lvl1pPr algn="l">
              <a:defRPr sz="1200"/>
            </a:lvl1pPr>
          </a:lstStyle>
          <a:p>
            <a:endParaRPr lang="en-US"/>
          </a:p>
        </p:txBody>
      </p:sp>
      <p:sp>
        <p:nvSpPr>
          <p:cNvPr id="7" name="Slide Number Placeholder 6"/>
          <p:cNvSpPr>
            <a:spLocks noGrp="1"/>
          </p:cNvSpPr>
          <p:nvPr>
            <p:ph type="sldNum" sz="quarter" idx="5"/>
          </p:nvPr>
        </p:nvSpPr>
        <p:spPr>
          <a:xfrm>
            <a:off x="4143209" y="9120653"/>
            <a:ext cx="3170357" cy="480547"/>
          </a:xfrm>
          <a:prstGeom prst="rect">
            <a:avLst/>
          </a:prstGeom>
        </p:spPr>
        <p:txBody>
          <a:bodyPr vert="horz" lIns="93790" tIns="46895" rIns="93790" bIns="46895" rtlCol="0" anchor="b"/>
          <a:lstStyle>
            <a:lvl1pPr algn="r">
              <a:defRPr sz="1200"/>
            </a:lvl1pPr>
          </a:lstStyle>
          <a:p>
            <a:fld id="{EF112C6F-2770-4703-98DB-2275B640CE06}" type="slidenum">
              <a:rPr lang="en-US" smtClean="0"/>
              <a:t>‹#›</a:t>
            </a:fld>
            <a:endParaRPr lang="en-US"/>
          </a:p>
        </p:txBody>
      </p:sp>
    </p:spTree>
    <p:extLst>
      <p:ext uri="{BB962C8B-B14F-4D97-AF65-F5344CB8AC3E}">
        <p14:creationId xmlns:p14="http://schemas.microsoft.com/office/powerpoint/2010/main" val="2621012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A4B53A7-3209-46A6-9454-F38EAC8F11E7}" type="datetimeFigureOut">
              <a:rPr lang="en-US" smtClean="0"/>
              <a:t>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2809486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4B53A7-3209-46A6-9454-F38EAC8F11E7}" type="datetimeFigureOut">
              <a:rPr lang="en-US" smtClean="0"/>
              <a:pPr/>
              <a:t>5/10/2023</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CE633F-9882-4A5C-83A2-1109D0C73261}" type="slidenum">
              <a:rPr lang="en-US" smtClean="0"/>
              <a:pPr/>
              <a:t>‹#›</a:t>
            </a:fld>
            <a:endParaRPr lang="en-US"/>
          </a:p>
        </p:txBody>
      </p:sp>
    </p:spTree>
    <p:extLst>
      <p:ext uri="{BB962C8B-B14F-4D97-AF65-F5344CB8AC3E}">
        <p14:creationId xmlns:p14="http://schemas.microsoft.com/office/powerpoint/2010/main" val="2225037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4B53A7-3209-46A6-9454-F38EAC8F11E7}" type="datetimeFigureOut">
              <a:rPr lang="en-US" smtClean="0"/>
              <a:pPr/>
              <a:t>5/10/2023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pPr/>
              <a:t>‹#›</a:t>
            </a:fld>
            <a:endParaRPr lang="en-US"/>
          </a:p>
        </p:txBody>
      </p:sp>
    </p:spTree>
    <p:extLst>
      <p:ext uri="{BB962C8B-B14F-4D97-AF65-F5344CB8AC3E}">
        <p14:creationId xmlns:p14="http://schemas.microsoft.com/office/powerpoint/2010/main" val="7012252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6A4B53A7-3209-46A6-9454-F38EAC8F11E7}" type="datetimeFigureOut">
              <a:rPr lang="en-US" smtClean="0"/>
              <a:pPr/>
              <a:t>5/10/2023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pPr/>
              <a:t>‹#›</a:t>
            </a:fld>
            <a:endParaRPr lang="en-US"/>
          </a:p>
        </p:txBody>
      </p:sp>
    </p:spTree>
    <p:extLst>
      <p:ext uri="{BB962C8B-B14F-4D97-AF65-F5344CB8AC3E}">
        <p14:creationId xmlns:p14="http://schemas.microsoft.com/office/powerpoint/2010/main" val="35194410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6A4B53A7-3209-46A6-9454-F38EAC8F11E7}" type="datetimeFigureOut">
              <a:rPr lang="en-US" smtClean="0"/>
              <a:pPr/>
              <a:t>5/10/2023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pPr/>
              <a:t>‹#›</a:t>
            </a:fld>
            <a:endParaRPr lang="en-US"/>
          </a:p>
        </p:txBody>
      </p:sp>
    </p:spTree>
    <p:extLst>
      <p:ext uri="{BB962C8B-B14F-4D97-AF65-F5344CB8AC3E}">
        <p14:creationId xmlns:p14="http://schemas.microsoft.com/office/powerpoint/2010/main" val="25208800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4B53A7-3209-46A6-9454-F38EAC8F11E7}" type="datetimeFigureOut">
              <a:rPr lang="en-US" smtClean="0"/>
              <a:pPr/>
              <a:t>5/10/2023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pPr/>
              <a:t>‹#›</a:t>
            </a:fld>
            <a:endParaRPr lang="en-US"/>
          </a:p>
        </p:txBody>
      </p:sp>
    </p:spTree>
    <p:extLst>
      <p:ext uri="{BB962C8B-B14F-4D97-AF65-F5344CB8AC3E}">
        <p14:creationId xmlns:p14="http://schemas.microsoft.com/office/powerpoint/2010/main" val="12328938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4B53A7-3209-46A6-9454-F38EAC8F11E7}" type="datetimeFigureOut">
              <a:rPr lang="en-US" smtClean="0"/>
              <a:pPr/>
              <a:t>5/10/2023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pPr/>
              <a:t>‹#›</a:t>
            </a:fld>
            <a:endParaRPr lang="en-US"/>
          </a:p>
        </p:txBody>
      </p:sp>
    </p:spTree>
    <p:extLst>
      <p:ext uri="{BB962C8B-B14F-4D97-AF65-F5344CB8AC3E}">
        <p14:creationId xmlns:p14="http://schemas.microsoft.com/office/powerpoint/2010/main" val="718497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4B53A7-3209-46A6-9454-F38EAC8F11E7}" type="datetimeFigureOut">
              <a:rPr lang="en-US" smtClean="0"/>
              <a:t>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27342169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4B53A7-3209-46A6-9454-F38EAC8F11E7}" type="datetimeFigureOut">
              <a:rPr lang="en-US" smtClean="0"/>
              <a:t>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277711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4B53A7-3209-46A6-9454-F38EAC8F11E7}" type="datetimeFigureOut">
              <a:rPr lang="en-US" smtClean="0"/>
              <a:t>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3985323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4B53A7-3209-46A6-9454-F38EAC8F11E7}" type="datetimeFigureOut">
              <a:rPr lang="en-US" smtClean="0"/>
              <a:t>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2179218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A4B53A7-3209-46A6-9454-F38EAC8F11E7}" type="datetimeFigureOut">
              <a:rPr lang="en-US" smtClean="0"/>
              <a:t>5/10/2023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1632725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A4B53A7-3209-46A6-9454-F38EAC8F11E7}" type="datetimeFigureOut">
              <a:rPr lang="en-US" smtClean="0"/>
              <a:t>5/10/2023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2015201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A4B53A7-3209-46A6-9454-F38EAC8F11E7}" type="datetimeFigureOut">
              <a:rPr lang="en-US" smtClean="0"/>
              <a:t>5/10/2023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2950702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4B53A7-3209-46A6-9454-F38EAC8F11E7}" type="datetimeFigureOut">
              <a:rPr lang="en-US" smtClean="0"/>
              <a:t>5/10/2023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721514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4B53A7-3209-46A6-9454-F38EAC8F11E7}" type="datetimeFigureOut">
              <a:rPr lang="en-US" smtClean="0"/>
              <a:t>5/10/2023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3977920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6A4B53A7-3209-46A6-9454-F38EAC8F11E7}" type="datetimeFigureOut">
              <a:rPr lang="en-US" smtClean="0"/>
              <a:t>5/10/2023</a:t>
            </a:fld>
            <a:endParaRPr lang="en-US"/>
          </a:p>
        </p:txBody>
      </p:sp>
      <p:sp>
        <p:nvSpPr>
          <p:cNvPr id="6" name="Footer Placeholder 5"/>
          <p:cNvSpPr>
            <a:spLocks noGrp="1"/>
          </p:cNvSpPr>
          <p:nvPr>
            <p:ph type="ftr" sz="quarter" idx="11"/>
          </p:nvPr>
        </p:nvSpPr>
        <p:spPr>
          <a:xfrm>
            <a:off x="1141412" y="5883275"/>
            <a:ext cx="5105400" cy="365125"/>
          </a:xfrm>
        </p:spPr>
        <p:txBody>
          <a:bodyPr/>
          <a:lstStyle/>
          <a:p>
            <a:endParaRPr lang="en-US"/>
          </a:p>
        </p:txBody>
      </p:sp>
      <p:sp>
        <p:nvSpPr>
          <p:cNvPr id="7" name="Slide Number Placeholder 6"/>
          <p:cNvSpPr>
            <a:spLocks noGrp="1"/>
          </p:cNvSpPr>
          <p:nvPr>
            <p:ph type="sldNum" sz="quarter" idx="12"/>
          </p:nvPr>
        </p:nvSpPr>
        <p:spPr>
          <a:xfrm>
            <a:off x="10742612" y="5883275"/>
            <a:ext cx="322567" cy="365125"/>
          </a:xfrm>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3636213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6A4B53A7-3209-46A6-9454-F38EAC8F11E7}" type="datetimeFigureOut">
              <a:rPr lang="en-US" smtClean="0"/>
              <a:pPr/>
              <a:t>5/10/2023</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27CE633F-9882-4A5C-83A2-1109D0C73261}" type="slidenum">
              <a:rPr lang="en-US" smtClean="0"/>
              <a:pPr/>
              <a:t>‹#›</a:t>
            </a:fld>
            <a:endParaRPr lang="en-US"/>
          </a:p>
        </p:txBody>
      </p:sp>
    </p:spTree>
    <p:extLst>
      <p:ext uri="{BB962C8B-B14F-4D97-AF65-F5344CB8AC3E}">
        <p14:creationId xmlns:p14="http://schemas.microsoft.com/office/powerpoint/2010/main" val="624669769"/>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E5C6185-BA62-417B-B11E-D6CE654AE4F5}"/>
              </a:ext>
            </a:extLst>
          </p:cNvPr>
          <p:cNvSpPr txBox="1"/>
          <p:nvPr/>
        </p:nvSpPr>
        <p:spPr>
          <a:xfrm>
            <a:off x="2780026" y="173142"/>
            <a:ext cx="6885218" cy="461665"/>
          </a:xfrm>
          <a:prstGeom prst="rect">
            <a:avLst/>
          </a:prstGeom>
          <a:noFill/>
        </p:spPr>
        <p:txBody>
          <a:bodyPr wrap="none" rtlCol="0">
            <a:spAutoFit/>
          </a:bodyPr>
          <a:lstStyle/>
          <a:p>
            <a:pPr algn="ctr"/>
            <a:r>
              <a:rPr lang="en-US" sz="2400" dirty="0"/>
              <a:t>Fellowship Church, May 10, 2023 by Bill Heath</a:t>
            </a:r>
          </a:p>
        </p:txBody>
      </p:sp>
      <p:sp>
        <p:nvSpPr>
          <p:cNvPr id="4" name="Subtitle 3">
            <a:extLst>
              <a:ext uri="{FF2B5EF4-FFF2-40B4-BE49-F238E27FC236}">
                <a16:creationId xmlns:a16="http://schemas.microsoft.com/office/drawing/2014/main" id="{DB6C924B-D136-B41C-57F2-9E15057EFBC5}"/>
              </a:ext>
            </a:extLst>
          </p:cNvPr>
          <p:cNvSpPr>
            <a:spLocks noGrp="1"/>
          </p:cNvSpPr>
          <p:nvPr>
            <p:ph type="subTitle" idx="1"/>
          </p:nvPr>
        </p:nvSpPr>
        <p:spPr>
          <a:xfrm>
            <a:off x="2890188" y="866537"/>
            <a:ext cx="6821093" cy="1325880"/>
          </a:xfrm>
        </p:spPr>
        <p:txBody>
          <a:bodyPr>
            <a:normAutofit lnSpcReduction="10000"/>
          </a:bodyPr>
          <a:lstStyle/>
          <a:p>
            <a:r>
              <a:rPr lang="en-US" sz="3600" dirty="0"/>
              <a:t>Following Christ in a </a:t>
            </a:r>
          </a:p>
          <a:p>
            <a:r>
              <a:rPr lang="en-US" sz="3600" dirty="0"/>
              <a:t>Straight and Balanced Way</a:t>
            </a:r>
          </a:p>
        </p:txBody>
      </p:sp>
      <p:pic>
        <p:nvPicPr>
          <p:cNvPr id="4098" name="Picture 2" descr="Image result for balance">
            <a:extLst>
              <a:ext uri="{FF2B5EF4-FFF2-40B4-BE49-F238E27FC236}">
                <a16:creationId xmlns:a16="http://schemas.microsoft.com/office/drawing/2014/main" id="{94A68CC1-A35B-E44A-258F-98BB866DD8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33279" y="1284603"/>
            <a:ext cx="2114550" cy="26289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Plumbline Bible">
            <a:extLst>
              <a:ext uri="{FF2B5EF4-FFF2-40B4-BE49-F238E27FC236}">
                <a16:creationId xmlns:a16="http://schemas.microsoft.com/office/drawing/2014/main" id="{9EEDE0C2-EE51-FBC3-E1C7-6D92032E06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760" y="1284603"/>
            <a:ext cx="2628899" cy="26288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8485E64-3BDB-27A6-C3D9-F275AD723DA6}"/>
              </a:ext>
            </a:extLst>
          </p:cNvPr>
          <p:cNvSpPr txBox="1"/>
          <p:nvPr/>
        </p:nvSpPr>
        <p:spPr>
          <a:xfrm>
            <a:off x="9265920" y="4254501"/>
            <a:ext cx="2874164" cy="1938992"/>
          </a:xfrm>
          <a:prstGeom prst="rect">
            <a:avLst/>
          </a:prstGeom>
          <a:noFill/>
        </p:spPr>
        <p:txBody>
          <a:bodyPr wrap="square" rtlCol="0">
            <a:spAutoFit/>
          </a:bodyPr>
          <a:lstStyle/>
          <a:p>
            <a:r>
              <a:rPr lang="en-US" sz="2400" dirty="0"/>
              <a:t>OT:  </a:t>
            </a:r>
            <a:r>
              <a:rPr lang="en-US" sz="2400" dirty="0" err="1"/>
              <a:t>Deut</a:t>
            </a:r>
            <a:r>
              <a:rPr lang="en-US" sz="2400" dirty="0"/>
              <a:t> 25:13-16  </a:t>
            </a:r>
          </a:p>
          <a:p>
            <a:r>
              <a:rPr lang="en-US" sz="2400" dirty="0"/>
              <a:t>Daniel 5:25-28</a:t>
            </a:r>
          </a:p>
          <a:p>
            <a:endParaRPr lang="en-US" sz="2400" dirty="0"/>
          </a:p>
          <a:p>
            <a:r>
              <a:rPr lang="en-US" sz="2400" dirty="0"/>
              <a:t>NT:  Hebrews12:1</a:t>
            </a:r>
          </a:p>
          <a:p>
            <a:r>
              <a:rPr lang="en-US" sz="2400" dirty="0"/>
              <a:t>1 Cor 3:11-15</a:t>
            </a:r>
          </a:p>
        </p:txBody>
      </p:sp>
      <p:sp>
        <p:nvSpPr>
          <p:cNvPr id="5" name="TextBox 4">
            <a:extLst>
              <a:ext uri="{FF2B5EF4-FFF2-40B4-BE49-F238E27FC236}">
                <a16:creationId xmlns:a16="http://schemas.microsoft.com/office/drawing/2014/main" id="{C7EEF026-F07A-9A8D-74F7-DB7139A5BCC1}"/>
              </a:ext>
            </a:extLst>
          </p:cNvPr>
          <p:cNvSpPr txBox="1"/>
          <p:nvPr/>
        </p:nvSpPr>
        <p:spPr>
          <a:xfrm>
            <a:off x="41756" y="4242623"/>
            <a:ext cx="3337299" cy="1938992"/>
          </a:xfrm>
          <a:prstGeom prst="rect">
            <a:avLst/>
          </a:prstGeom>
          <a:noFill/>
        </p:spPr>
        <p:txBody>
          <a:bodyPr wrap="square" rtlCol="0">
            <a:spAutoFit/>
          </a:bodyPr>
          <a:lstStyle/>
          <a:p>
            <a:r>
              <a:rPr lang="en-US" sz="2400" dirty="0"/>
              <a:t>OT:  Ps 5:8, </a:t>
            </a:r>
            <a:r>
              <a:rPr lang="en-US" sz="2400" dirty="0" err="1"/>
              <a:t>Pr</a:t>
            </a:r>
            <a:r>
              <a:rPr lang="en-US" sz="2400" dirty="0"/>
              <a:t> 4:25-27</a:t>
            </a:r>
          </a:p>
          <a:p>
            <a:r>
              <a:rPr lang="en-US" sz="2400" dirty="0"/>
              <a:t>Amos 7:7-8</a:t>
            </a:r>
          </a:p>
          <a:p>
            <a:endParaRPr lang="en-US" sz="2400" dirty="0"/>
          </a:p>
          <a:p>
            <a:r>
              <a:rPr lang="en-US" sz="2400" dirty="0"/>
              <a:t>NT:  Mt 3:3, Acts 9:11 </a:t>
            </a:r>
          </a:p>
          <a:p>
            <a:r>
              <a:rPr lang="en-US" sz="2400" dirty="0"/>
              <a:t>Hebrews 12:13 </a:t>
            </a:r>
          </a:p>
        </p:txBody>
      </p:sp>
      <p:sp>
        <p:nvSpPr>
          <p:cNvPr id="2" name="TextBox 1">
            <a:extLst>
              <a:ext uri="{FF2B5EF4-FFF2-40B4-BE49-F238E27FC236}">
                <a16:creationId xmlns:a16="http://schemas.microsoft.com/office/drawing/2014/main" id="{68B1BFC7-F1FB-7C24-B2DD-713F88A233D1}"/>
              </a:ext>
            </a:extLst>
          </p:cNvPr>
          <p:cNvSpPr txBox="1"/>
          <p:nvPr/>
        </p:nvSpPr>
        <p:spPr>
          <a:xfrm>
            <a:off x="3401054" y="2489200"/>
            <a:ext cx="5600706" cy="4093428"/>
          </a:xfrm>
          <a:prstGeom prst="rect">
            <a:avLst/>
          </a:prstGeom>
          <a:noFill/>
          <a:ln>
            <a:solidFill>
              <a:srgbClr val="00B050"/>
            </a:solidFill>
          </a:ln>
        </p:spPr>
        <p:txBody>
          <a:bodyPr wrap="square" rtlCol="0">
            <a:spAutoFit/>
          </a:bodyPr>
          <a:lstStyle/>
          <a:p>
            <a:pPr algn="ctr"/>
            <a:r>
              <a:rPr lang="en-US" sz="2000" dirty="0"/>
              <a:t>Precept upon precept, line upon line, </a:t>
            </a:r>
          </a:p>
          <a:p>
            <a:pPr algn="ctr"/>
            <a:r>
              <a:rPr lang="en-US" sz="2000" dirty="0"/>
              <a:t>here a little, there a little (Isaiah 28:10,13)</a:t>
            </a:r>
          </a:p>
          <a:p>
            <a:pPr algn="ctr"/>
            <a:endParaRPr lang="en-US" sz="2000" dirty="0"/>
          </a:p>
          <a:p>
            <a:r>
              <a:rPr lang="en-US" sz="2000" dirty="0"/>
              <a:t>#1 – Daily Scripture &amp; Prayer Plan</a:t>
            </a:r>
          </a:p>
          <a:p>
            <a:r>
              <a:rPr lang="en-US" sz="2000" dirty="0"/>
              <a:t>#2 – Worldly Sin (Romans1:18-3)</a:t>
            </a:r>
          </a:p>
          <a:p>
            <a:r>
              <a:rPr lang="en-US" sz="2000" dirty="0"/>
              <a:t>#3 – God’s Salvation (Romans 4-5)</a:t>
            </a:r>
          </a:p>
          <a:p>
            <a:r>
              <a:rPr lang="en-US" sz="2000" dirty="0"/>
              <a:t>#4 – Who am I Connected to? (</a:t>
            </a:r>
            <a:r>
              <a:rPr lang="en-US" sz="2000" dirty="0" err="1"/>
              <a:t>Ez</a:t>
            </a:r>
            <a:r>
              <a:rPr lang="en-US" sz="2000" dirty="0"/>
              <a:t> 37)</a:t>
            </a:r>
          </a:p>
          <a:p>
            <a:r>
              <a:rPr lang="en-US" sz="2000" dirty="0"/>
              <a:t>#5 – Life </a:t>
            </a:r>
            <a:r>
              <a:rPr lang="en-US" sz="2000" dirty="0" err="1"/>
              <a:t>ain’t</a:t>
            </a:r>
            <a:r>
              <a:rPr lang="en-US" sz="2000" dirty="0"/>
              <a:t> what it use to be (1Cor 13:11)</a:t>
            </a:r>
          </a:p>
          <a:p>
            <a:r>
              <a:rPr lang="en-US" sz="2000" dirty="0"/>
              <a:t>#6 – Amos the Master Worker (Amos)</a:t>
            </a:r>
          </a:p>
          <a:p>
            <a:r>
              <a:rPr lang="en-US" sz="2000" dirty="0"/>
              <a:t>#7 – Jesus in the Tabernacle (Heb 9:23-24)</a:t>
            </a:r>
          </a:p>
          <a:p>
            <a:r>
              <a:rPr lang="en-US" sz="2000" dirty="0"/>
              <a:t>#8 – Hungry for the Bread of Life (Lu 5:33-39)</a:t>
            </a:r>
          </a:p>
          <a:p>
            <a:r>
              <a:rPr lang="en-US" sz="2000" dirty="0"/>
              <a:t>#9 –</a:t>
            </a:r>
          </a:p>
          <a:p>
            <a:r>
              <a:rPr lang="en-US" sz="2000" dirty="0"/>
              <a:t>#10 –</a:t>
            </a:r>
          </a:p>
        </p:txBody>
      </p:sp>
    </p:spTree>
    <p:extLst>
      <p:ext uri="{BB962C8B-B14F-4D97-AF65-F5344CB8AC3E}">
        <p14:creationId xmlns:p14="http://schemas.microsoft.com/office/powerpoint/2010/main" val="2188537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EFB3B0C-14C2-4DEE-FE8B-4928BB85F35D}"/>
              </a:ext>
            </a:extLst>
          </p:cNvPr>
          <p:cNvSpPr txBox="1"/>
          <p:nvPr/>
        </p:nvSpPr>
        <p:spPr>
          <a:xfrm>
            <a:off x="643192" y="2666999"/>
            <a:ext cx="3643674" cy="3216276"/>
          </a:xfrm>
          <a:prstGeom prst="rect">
            <a:avLst/>
          </a:prstGeom>
        </p:spPr>
        <p:txBody>
          <a:bodyPr anchor="t">
            <a:normAutofit/>
          </a:bodyPr>
          <a:lstStyle/>
          <a:p>
            <a:pPr>
              <a:spcAft>
                <a:spcPts val="600"/>
              </a:spcAft>
            </a:pPr>
            <a:r>
              <a:rPr lang="en-US" dirty="0"/>
              <a:t> </a:t>
            </a:r>
            <a:endParaRPr lang="en-US" b="1">
              <a:latin typeface="Century Gothic" panose="020B0502020202020204" pitchFamily="34" charset="0"/>
            </a:endParaRPr>
          </a:p>
        </p:txBody>
      </p:sp>
      <p:sp>
        <p:nvSpPr>
          <p:cNvPr id="2" name="TextBox 1">
            <a:extLst>
              <a:ext uri="{FF2B5EF4-FFF2-40B4-BE49-F238E27FC236}">
                <a16:creationId xmlns:a16="http://schemas.microsoft.com/office/drawing/2014/main" id="{84B8F06C-CCA3-A223-809D-544767FE0599}"/>
              </a:ext>
            </a:extLst>
          </p:cNvPr>
          <p:cNvSpPr txBox="1"/>
          <p:nvPr/>
        </p:nvSpPr>
        <p:spPr>
          <a:xfrm>
            <a:off x="5924171" y="0"/>
            <a:ext cx="6267829" cy="6678751"/>
          </a:xfrm>
          <a:prstGeom prst="rect">
            <a:avLst/>
          </a:prstGeom>
          <a:noFill/>
        </p:spPr>
        <p:txBody>
          <a:bodyPr wrap="square" rtlCol="0">
            <a:spAutoFit/>
          </a:bodyPr>
          <a:lstStyle/>
          <a:p>
            <a:r>
              <a:rPr lang="en-US" b="1" dirty="0"/>
              <a:t>The God Squad or 9 Commanding Officers (CO)</a:t>
            </a:r>
          </a:p>
          <a:p>
            <a:endParaRPr lang="en-US" sz="1200" dirty="0"/>
          </a:p>
          <a:p>
            <a:r>
              <a:rPr lang="en-US" b="1" dirty="0"/>
              <a:t>Leader:  </a:t>
            </a:r>
            <a:r>
              <a:rPr lang="en-US" dirty="0"/>
              <a:t>in front, </a:t>
            </a:r>
            <a:r>
              <a:rPr lang="en-US" b="1" dirty="0"/>
              <a:t>Jesus Christ </a:t>
            </a:r>
            <a:r>
              <a:rPr lang="en-US" dirty="0"/>
              <a:t>with binoculars &amp; a pistol</a:t>
            </a:r>
          </a:p>
          <a:p>
            <a:endParaRPr lang="en-US" dirty="0"/>
          </a:p>
          <a:p>
            <a:r>
              <a:rPr lang="en-US" b="1" u="sng" dirty="0"/>
              <a:t>Fire Team #1:  Doctrine (by faith, from the heart)</a:t>
            </a:r>
          </a:p>
          <a:p>
            <a:endParaRPr lang="en-US" sz="900" b="1" u="sng" dirty="0"/>
          </a:p>
          <a:p>
            <a:r>
              <a:rPr lang="en-US" dirty="0"/>
              <a:t>1</a:t>
            </a:r>
            <a:r>
              <a:rPr lang="en-US" baseline="30000" dirty="0"/>
              <a:t>st</a:t>
            </a:r>
            <a:r>
              <a:rPr lang="en-US" dirty="0"/>
              <a:t>:  </a:t>
            </a:r>
            <a:r>
              <a:rPr lang="en-US" dirty="0" err="1"/>
              <a:t>COntent</a:t>
            </a:r>
            <a:endParaRPr lang="en-US" dirty="0"/>
          </a:p>
          <a:p>
            <a:endParaRPr lang="en-US" sz="1400" dirty="0"/>
          </a:p>
          <a:p>
            <a:r>
              <a:rPr lang="en-US" dirty="0"/>
              <a:t>2</a:t>
            </a:r>
            <a:r>
              <a:rPr lang="en-US" baseline="30000" dirty="0"/>
              <a:t>nd</a:t>
            </a:r>
            <a:r>
              <a:rPr lang="en-US" dirty="0"/>
              <a:t>: </a:t>
            </a:r>
            <a:r>
              <a:rPr lang="en-US" dirty="0" err="1"/>
              <a:t>COntext</a:t>
            </a:r>
            <a:endParaRPr lang="en-US" dirty="0"/>
          </a:p>
          <a:p>
            <a:endParaRPr lang="en-US" sz="1400" dirty="0"/>
          </a:p>
          <a:p>
            <a:r>
              <a:rPr lang="en-US" dirty="0"/>
              <a:t>3</a:t>
            </a:r>
            <a:r>
              <a:rPr lang="en-US" baseline="30000" dirty="0"/>
              <a:t>rd</a:t>
            </a:r>
            <a:r>
              <a:rPr lang="en-US" dirty="0"/>
              <a:t>:  </a:t>
            </a:r>
            <a:r>
              <a:rPr lang="en-US" dirty="0" err="1"/>
              <a:t>COncise</a:t>
            </a:r>
            <a:endParaRPr lang="en-US" dirty="0"/>
          </a:p>
          <a:p>
            <a:endParaRPr lang="en-US" sz="1400" dirty="0"/>
          </a:p>
          <a:p>
            <a:r>
              <a:rPr lang="en-US" dirty="0"/>
              <a:t>4</a:t>
            </a:r>
            <a:r>
              <a:rPr lang="en-US" baseline="30000" dirty="0"/>
              <a:t>th</a:t>
            </a:r>
            <a:r>
              <a:rPr lang="en-US" dirty="0"/>
              <a:t>:  </a:t>
            </a:r>
            <a:r>
              <a:rPr lang="en-US" dirty="0" err="1"/>
              <a:t>COncept</a:t>
            </a:r>
            <a:endParaRPr lang="en-US" dirty="0"/>
          </a:p>
          <a:p>
            <a:endParaRPr lang="en-US" dirty="0"/>
          </a:p>
          <a:p>
            <a:r>
              <a:rPr lang="en-US" b="1" u="sng" dirty="0"/>
              <a:t>Fire Team #2:  Application (obey or  disobey)</a:t>
            </a:r>
          </a:p>
          <a:p>
            <a:endParaRPr lang="en-US" sz="900" b="1" u="sng" dirty="0"/>
          </a:p>
          <a:p>
            <a:r>
              <a:rPr lang="en-US" dirty="0"/>
              <a:t>1</a:t>
            </a:r>
            <a:r>
              <a:rPr lang="en-US" baseline="30000" dirty="0"/>
              <a:t>st</a:t>
            </a:r>
            <a:r>
              <a:rPr lang="en-US" dirty="0"/>
              <a:t>:  </a:t>
            </a:r>
            <a:r>
              <a:rPr lang="en-US" dirty="0" err="1"/>
              <a:t>COnfirm</a:t>
            </a:r>
            <a:r>
              <a:rPr lang="en-US" dirty="0"/>
              <a:t> 	or 		</a:t>
            </a:r>
            <a:r>
              <a:rPr lang="en-US" dirty="0" err="1"/>
              <a:t>COnvict</a:t>
            </a:r>
            <a:endParaRPr lang="en-US" dirty="0"/>
          </a:p>
          <a:p>
            <a:endParaRPr lang="en-US" sz="1400" dirty="0"/>
          </a:p>
          <a:p>
            <a:r>
              <a:rPr lang="en-US" dirty="0"/>
              <a:t>2</a:t>
            </a:r>
            <a:r>
              <a:rPr lang="en-US" baseline="30000" dirty="0"/>
              <a:t>nd</a:t>
            </a:r>
            <a:r>
              <a:rPr lang="en-US" dirty="0"/>
              <a:t>: </a:t>
            </a:r>
            <a:r>
              <a:rPr lang="en-US" dirty="0" err="1"/>
              <a:t>COmfort</a:t>
            </a:r>
            <a:r>
              <a:rPr lang="en-US" dirty="0"/>
              <a:t> 	or 		</a:t>
            </a:r>
            <a:r>
              <a:rPr lang="en-US" dirty="0" err="1"/>
              <a:t>COnfess</a:t>
            </a:r>
            <a:endParaRPr lang="en-US" dirty="0"/>
          </a:p>
          <a:p>
            <a:endParaRPr lang="en-US" sz="1400" dirty="0"/>
          </a:p>
          <a:p>
            <a:r>
              <a:rPr lang="en-US" dirty="0"/>
              <a:t>3</a:t>
            </a:r>
            <a:r>
              <a:rPr lang="en-US" baseline="30000" dirty="0"/>
              <a:t>rd</a:t>
            </a:r>
            <a:r>
              <a:rPr lang="en-US" dirty="0"/>
              <a:t>:  </a:t>
            </a:r>
            <a:r>
              <a:rPr lang="en-US" dirty="0" err="1"/>
              <a:t>COnverse</a:t>
            </a:r>
            <a:r>
              <a:rPr lang="en-US" dirty="0"/>
              <a:t> 	or 		</a:t>
            </a:r>
            <a:r>
              <a:rPr lang="en-US" dirty="0" err="1"/>
              <a:t>COnsult</a:t>
            </a:r>
            <a:endParaRPr lang="en-US" dirty="0"/>
          </a:p>
          <a:p>
            <a:endParaRPr lang="en-US" sz="1400" dirty="0"/>
          </a:p>
          <a:p>
            <a:r>
              <a:rPr lang="en-US" dirty="0"/>
              <a:t>4</a:t>
            </a:r>
            <a:r>
              <a:rPr lang="en-US" baseline="30000" dirty="0"/>
              <a:t>th</a:t>
            </a:r>
            <a:r>
              <a:rPr lang="en-US" dirty="0"/>
              <a:t>:  </a:t>
            </a:r>
            <a:r>
              <a:rPr lang="en-US" dirty="0" err="1"/>
              <a:t>COnduit</a:t>
            </a:r>
            <a:r>
              <a:rPr lang="en-US" dirty="0"/>
              <a:t> 	and 	</a:t>
            </a:r>
            <a:r>
              <a:rPr lang="en-US" dirty="0" err="1"/>
              <a:t>COnduit</a:t>
            </a:r>
            <a:endParaRPr lang="en-US" dirty="0"/>
          </a:p>
          <a:p>
            <a:endParaRPr lang="en-US" sz="1400" dirty="0"/>
          </a:p>
          <a:p>
            <a:r>
              <a:rPr lang="en-US" b="1" dirty="0"/>
              <a:t>Help</a:t>
            </a:r>
            <a:r>
              <a:rPr lang="en-US" dirty="0"/>
              <a:t> as needed from behind: </a:t>
            </a:r>
            <a:r>
              <a:rPr lang="en-US" b="1" dirty="0"/>
              <a:t>Medic &amp; grenadier</a:t>
            </a:r>
          </a:p>
          <a:p>
            <a:endParaRPr lang="en-US" sz="1200" dirty="0"/>
          </a:p>
          <a:p>
            <a:r>
              <a:rPr lang="en-US" b="1" dirty="0"/>
              <a:t>Goal:  </a:t>
            </a:r>
            <a:r>
              <a:rPr lang="en-US" dirty="0" err="1"/>
              <a:t>COnsistently</a:t>
            </a:r>
            <a:r>
              <a:rPr lang="en-US" dirty="0"/>
              <a:t>,  </a:t>
            </a:r>
            <a:r>
              <a:rPr lang="en-US" dirty="0" err="1"/>
              <a:t>COnsumed</a:t>
            </a:r>
            <a:r>
              <a:rPr lang="en-US" dirty="0"/>
              <a:t> for the glory of God</a:t>
            </a:r>
          </a:p>
        </p:txBody>
      </p:sp>
      <p:sp>
        <p:nvSpPr>
          <p:cNvPr id="3" name="TextBox 2">
            <a:extLst>
              <a:ext uri="{FF2B5EF4-FFF2-40B4-BE49-F238E27FC236}">
                <a16:creationId xmlns:a16="http://schemas.microsoft.com/office/drawing/2014/main" id="{42660901-CA63-9AF6-5F24-AE788BB207E6}"/>
              </a:ext>
            </a:extLst>
          </p:cNvPr>
          <p:cNvSpPr txBox="1"/>
          <p:nvPr/>
        </p:nvSpPr>
        <p:spPr>
          <a:xfrm>
            <a:off x="196060" y="135015"/>
            <a:ext cx="5605299" cy="6428298"/>
          </a:xfrm>
          <a:prstGeom prst="rect">
            <a:avLst/>
          </a:prstGeom>
          <a:noFill/>
          <a:ln w="31750">
            <a:solidFill>
              <a:srgbClr val="FFFF00"/>
            </a:solidFill>
          </a:ln>
        </p:spPr>
        <p:txBody>
          <a:bodyPr wrap="square" rtlCol="0">
            <a:spAutoFit/>
          </a:bodyPr>
          <a:lstStyle/>
          <a:p>
            <a:pPr algn="ctr"/>
            <a:r>
              <a:rPr lang="en-US" sz="2000" b="1" dirty="0"/>
              <a:t>Hungry for the Bread of Life</a:t>
            </a:r>
            <a:endParaRPr lang="en-US" b="1" dirty="0"/>
          </a:p>
          <a:p>
            <a:endParaRPr lang="en-US" sz="1200" b="1" dirty="0"/>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1.  Myself &amp; Jesus (Spirit-led, bread)</a:t>
            </a:r>
            <a:r>
              <a:rPr lang="en-US" kern="100" dirty="0">
                <a:latin typeface="Calibri" panose="020F0502020204030204" pitchFamily="34" charset="0"/>
                <a:ea typeface="Calibri" panose="020F0502020204030204" pitchFamily="34" charset="0"/>
                <a:cs typeface="Times New Roman" panose="02020603050405020304" pitchFamily="18" charset="0"/>
              </a:rPr>
              <a:t>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MT 4:1-4, JN 6:35-40</a:t>
            </a:r>
          </a:p>
          <a:p>
            <a:pPr marL="342900" marR="0" indent="-342900">
              <a:lnSpc>
                <a:spcPct val="107000"/>
              </a:lnSpc>
              <a:spcBef>
                <a:spcPts val="0"/>
              </a:spcBef>
              <a:spcAft>
                <a:spcPts val="800"/>
              </a:spcAft>
              <a:buAutoNum type="arabicPeriod" startAt="2"/>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Jesus (teachings)	                  MT 6:16-18, LK 5:33-39</a:t>
            </a:r>
            <a:r>
              <a:rPr lang="en-US" kern="100" dirty="0">
                <a:latin typeface="Calibri" panose="020F0502020204030204" pitchFamily="34" charset="0"/>
                <a:ea typeface="Calibri" panose="020F0502020204030204" pitchFamily="34" charset="0"/>
                <a:cs typeface="Times New Roman" panose="02020603050405020304" pitchFamily="18" charset="0"/>
              </a:rPr>
              <a:t> </a:t>
            </a:r>
          </a:p>
          <a:p>
            <a:pPr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3.  12 Apostles (Circumstances)       Acts 10:30, 27:33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4.  Old Testament (curse)                  Is 58:3-7, Zec 7:4-7</a:t>
            </a:r>
          </a:p>
          <a:p>
            <a:pPr marL="342900" marR="0" indent="-342900">
              <a:lnSpc>
                <a:spcPct val="107000"/>
              </a:lnSpc>
              <a:spcBef>
                <a:spcPts val="0"/>
              </a:spcBef>
              <a:spcAft>
                <a:spcPts val="800"/>
              </a:spcAft>
              <a:buAutoNum type="arabicPeriod" startAt="5"/>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Old Testament (blessing)	          Ps 35:13,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Neh</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1:1-4</a:t>
            </a:r>
          </a:p>
          <a:p>
            <a:pPr marL="342900" marR="0" indent="-342900">
              <a:lnSpc>
                <a:spcPct val="107000"/>
              </a:lnSpc>
              <a:spcBef>
                <a:spcPts val="0"/>
              </a:spcBef>
              <a:spcAft>
                <a:spcPts val="800"/>
              </a:spcAft>
              <a:buAutoNum type="arabicPeriod" startAt="5"/>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Paul's testimony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watchings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2 Cor 6:5, 11:27	</a:t>
            </a:r>
          </a:p>
          <a:p>
            <a:pPr marL="342900" marR="0" indent="-342900">
              <a:lnSpc>
                <a:spcPct val="107000"/>
              </a:lnSpc>
              <a:spcBef>
                <a:spcPts val="0"/>
              </a:spcBef>
              <a:spcAft>
                <a:spcPts val="800"/>
              </a:spcAft>
              <a:buAutoNum type="arabicPeriod" startAt="5"/>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Personal practice (do)	         Ro 14:3-6, Col 2:16-23</a:t>
            </a:r>
          </a:p>
          <a:p>
            <a:pPr marL="342900" marR="0" indent="-342900">
              <a:lnSpc>
                <a:spcPct val="107000"/>
              </a:lnSpc>
              <a:spcBef>
                <a:spcPts val="0"/>
              </a:spcBef>
              <a:spcAft>
                <a:spcPts val="800"/>
              </a:spcAft>
              <a:buAutoNum type="arabicPeriod" startAt="5"/>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Myself &amp; Jesus (future)	         Philippians 3:14-16	</a:t>
            </a:r>
          </a:p>
          <a:p>
            <a:pPr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Fasting is a discipline of the Christian life where we must let the Spirit lead us and search our hearts.  There are no specific rules for fasting, except it is linked with prayer, going without eating food, and voluntary.  Fasting is the opposite of gluttony.  This study focuses on personal, private, and small-group fasting for humiliation, direction, illumination, intercession, and sorrow.  As we encourage one another to seek and find God's high calling for our lives and each other's lives, we grow in Christ.</a:t>
            </a:r>
            <a:r>
              <a:rPr lang="en-US" b="1" dirty="0"/>
              <a:t>  </a:t>
            </a:r>
            <a:endParaRPr lang="en-US" sz="2400" b="1" dirty="0"/>
          </a:p>
        </p:txBody>
      </p:sp>
      <p:cxnSp>
        <p:nvCxnSpPr>
          <p:cNvPr id="6" name="Straight Arrow Connector 5">
            <a:extLst>
              <a:ext uri="{FF2B5EF4-FFF2-40B4-BE49-F238E27FC236}">
                <a16:creationId xmlns:a16="http://schemas.microsoft.com/office/drawing/2014/main" id="{D0F57DF9-CAF2-657A-0230-CDDDDF3E22CC}"/>
              </a:ext>
            </a:extLst>
          </p:cNvPr>
          <p:cNvCxnSpPr>
            <a:cxnSpLocks/>
          </p:cNvCxnSpPr>
          <p:nvPr/>
        </p:nvCxnSpPr>
        <p:spPr>
          <a:xfrm>
            <a:off x="7782560" y="4023360"/>
            <a:ext cx="0" cy="16865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7C37599-1A99-C4A9-857D-BEF08A7D26FC}"/>
              </a:ext>
            </a:extLst>
          </p:cNvPr>
          <p:cNvCxnSpPr>
            <a:cxnSpLocks/>
          </p:cNvCxnSpPr>
          <p:nvPr/>
        </p:nvCxnSpPr>
        <p:spPr>
          <a:xfrm>
            <a:off x="10017760" y="4023360"/>
            <a:ext cx="0" cy="16865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B6726F99-E7FF-CC23-02AF-5FABB9F0DC19}"/>
              </a:ext>
            </a:extLst>
          </p:cNvPr>
          <p:cNvSpPr txBox="1"/>
          <p:nvPr/>
        </p:nvSpPr>
        <p:spPr>
          <a:xfrm>
            <a:off x="9651201" y="1648828"/>
            <a:ext cx="2515432" cy="1600438"/>
          </a:xfrm>
          <a:prstGeom prst="rect">
            <a:avLst/>
          </a:prstGeom>
          <a:noFill/>
          <a:ln w="34925">
            <a:solidFill>
              <a:schemeClr val="accent4">
                <a:lumMod val="75000"/>
              </a:schemeClr>
            </a:solidFill>
          </a:ln>
        </p:spPr>
        <p:txBody>
          <a:bodyPr wrap="none" rtlCol="0">
            <a:spAutoFit/>
          </a:bodyPr>
          <a:lstStyle/>
          <a:p>
            <a:r>
              <a:rPr lang="en-US" b="1" u="sng" dirty="0"/>
              <a:t>Inductive Bible Study</a:t>
            </a:r>
          </a:p>
          <a:p>
            <a:r>
              <a:rPr lang="en-US" dirty="0"/>
              <a:t>   (passage based)</a:t>
            </a:r>
          </a:p>
          <a:p>
            <a:endParaRPr lang="en-US" sz="800" dirty="0"/>
          </a:p>
          <a:p>
            <a:pPr marL="342900" indent="-342900">
              <a:buAutoNum type="arabicPeriod"/>
            </a:pPr>
            <a:r>
              <a:rPr lang="en-US" dirty="0"/>
              <a:t>Observations</a:t>
            </a:r>
          </a:p>
          <a:p>
            <a:pPr marL="342900" indent="-342900">
              <a:buAutoNum type="arabicPeriod"/>
            </a:pPr>
            <a:r>
              <a:rPr lang="en-US" dirty="0"/>
              <a:t>Interpretations</a:t>
            </a:r>
          </a:p>
          <a:p>
            <a:r>
              <a:rPr lang="en-US" dirty="0"/>
              <a:t>      What?  What?  </a:t>
            </a:r>
          </a:p>
        </p:txBody>
      </p:sp>
      <p:sp>
        <p:nvSpPr>
          <p:cNvPr id="7" name="TextBox 6">
            <a:extLst>
              <a:ext uri="{FF2B5EF4-FFF2-40B4-BE49-F238E27FC236}">
                <a16:creationId xmlns:a16="http://schemas.microsoft.com/office/drawing/2014/main" id="{615AD950-4D83-250B-1AB7-234C349BE0C4}"/>
              </a:ext>
            </a:extLst>
          </p:cNvPr>
          <p:cNvSpPr txBox="1"/>
          <p:nvPr/>
        </p:nvSpPr>
        <p:spPr>
          <a:xfrm>
            <a:off x="10311679" y="4180298"/>
            <a:ext cx="1832553" cy="1354217"/>
          </a:xfrm>
          <a:prstGeom prst="rect">
            <a:avLst/>
          </a:prstGeom>
          <a:noFill/>
          <a:ln w="34925">
            <a:solidFill>
              <a:schemeClr val="accent4">
                <a:lumMod val="75000"/>
              </a:schemeClr>
            </a:solidFill>
          </a:ln>
        </p:spPr>
        <p:txBody>
          <a:bodyPr wrap="square" rtlCol="0">
            <a:spAutoFit/>
          </a:bodyPr>
          <a:lstStyle/>
          <a:p>
            <a:pPr marL="342900" indent="-342900">
              <a:buAutoNum type="arabicPeriod" startAt="3"/>
            </a:pPr>
            <a:r>
              <a:rPr lang="en-US" dirty="0"/>
              <a:t>Application</a:t>
            </a:r>
          </a:p>
          <a:p>
            <a:endParaRPr lang="en-US" sz="900" dirty="0"/>
          </a:p>
          <a:p>
            <a:r>
              <a:rPr lang="en-US" dirty="0"/>
              <a:t>      WWJD</a:t>
            </a:r>
          </a:p>
          <a:p>
            <a:r>
              <a:rPr lang="en-US" dirty="0"/>
              <a:t>      WDJD</a:t>
            </a:r>
          </a:p>
          <a:p>
            <a:r>
              <a:rPr lang="en-US" dirty="0"/>
              <a:t>      WMID</a:t>
            </a:r>
          </a:p>
        </p:txBody>
      </p:sp>
    </p:spTree>
    <p:extLst>
      <p:ext uri="{BB962C8B-B14F-4D97-AF65-F5344CB8AC3E}">
        <p14:creationId xmlns:p14="http://schemas.microsoft.com/office/powerpoint/2010/main" val="20841830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TM03457485[[fn=Mesh]]</Template>
  <TotalTime>18261</TotalTime>
  <Words>493</Words>
  <Application>Microsoft Office PowerPoint</Application>
  <PresentationFormat>Widescreen</PresentationFormat>
  <Paragraphs>76</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Century Gothic</vt:lpstr>
      <vt:lpstr>Mesh</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Bill</cp:lastModifiedBy>
  <cp:revision>1136</cp:revision>
  <cp:lastPrinted>2023-04-27T01:47:51Z</cp:lastPrinted>
  <dcterms:created xsi:type="dcterms:W3CDTF">2013-07-15T20:26:40Z</dcterms:created>
  <dcterms:modified xsi:type="dcterms:W3CDTF">2023-05-10T15:00:43Z</dcterms:modified>
</cp:coreProperties>
</file>