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6"/>
  </p:notesMasterIdLst>
  <p:sldIdLst>
    <p:sldId id="376" r:id="rId2"/>
    <p:sldId id="381" r:id="rId3"/>
    <p:sldId id="379" r:id="rId4"/>
    <p:sldId id="380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8576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1A55-303F-4D54-AB99-832332D3BB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0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August 14, 2024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9" y="121920"/>
            <a:ext cx="5476241" cy="119407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Biblical characters (Hebrews 11:1-3, 6, 39-40)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93" y="159461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" y="160528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72692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3:11-15, </a:t>
            </a:r>
          </a:p>
          <a:p>
            <a:r>
              <a:rPr lang="en-US" sz="2000" dirty="0"/>
              <a:t>Philippians 4:5, 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222469" y="4366261"/>
            <a:ext cx="2788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905760" y="1451055"/>
            <a:ext cx="6871573" cy="53245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#1 – Abel’s Faith &amp; Innocent Blood (Heb 11:4, Gen 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 – Walking with God &amp; with Enoch (Heb 11:5-6, Gen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#3 – Secure on the Ark with Noah (Heb 11:7, Gen 6-11)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#4a – Faith with Abraham (Heb 11:8-19, Gen 12-23)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#4b – Faith with Sarah (Heb 11:11-12, 1 Peter 3:6)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#4c – OT &amp; NT Strangers &amp; Pilgrims (Heb 11:13-16, 1 Pe 2:11)</a:t>
            </a:r>
            <a:endParaRPr lang="en-US" sz="2000" dirty="0">
              <a:solidFill>
                <a:schemeClr val="bg1"/>
              </a:solidFill>
              <a:highlight>
                <a:srgbClr val="FFFF00"/>
              </a:highlight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#5 – Your Faith &amp; Laughter with Isaac (Heb 11:17-19, Gen 18-24)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#6 – Your Faith with Jacob-Israel (Heb 11:20-21, Gen 25-36)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#7 – Your Faith with Joseph (Heb 11:22, Gen 37- 50)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#8 – Your Faith with Moses (Heb 11:23-29, Exodus-</a:t>
            </a:r>
            <a:r>
              <a:rPr lang="en-US" sz="2000" dirty="0" err="1">
                <a:solidFill>
                  <a:srgbClr val="FFFFFF"/>
                </a:solidFill>
                <a:latin typeface="Gill Sans MT"/>
              </a:rPr>
              <a:t>Deut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#9 – Your Faith with Joshua (Heb 11:30, Joshua)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#10 – Your Faith with Rahab (Heb 11:31, Joshua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#11 – Your Faith with the Judges (Heb 11:32, Judges)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#12 – Your Faith with David (Heb 11:32, 2 Samuel, 1 Chr)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#13 – Your Faith with Samuel (Heb 11:32, 1 Samuel)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#14 – Your Faith with the Prophets (Heb 11:32-38, Is-Malachi)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#15 – Your Faith for All (Heb 11:39-40, Old Testament saints)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090EB-8A19-CD56-E214-D4F72E7E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23" r="4" b="11988"/>
          <a:stretch/>
        </p:blipFill>
        <p:spPr>
          <a:xfrm>
            <a:off x="6665087" y="628073"/>
            <a:ext cx="5313235" cy="6048893"/>
          </a:xfrm>
          <a:prstGeom prst="rect">
            <a:avLst/>
          </a:prstGeom>
        </p:spPr>
      </p:pic>
      <p:pic>
        <p:nvPicPr>
          <p:cNvPr id="2" name="Picture 2" descr="Image result for Sarah laughing in tent Genesis 18">
            <a:extLst>
              <a:ext uri="{FF2B5EF4-FFF2-40B4-BE49-F238E27FC236}">
                <a16:creationId xmlns:a16="http://schemas.microsoft.com/office/drawing/2014/main" id="{431C61B5-EBAB-CBC0-AB0F-36FA4F40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457"/>
          <a:stretch/>
        </p:blipFill>
        <p:spPr bwMode="auto">
          <a:xfrm>
            <a:off x="213678" y="1613751"/>
            <a:ext cx="604443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50065-AA3E-9593-9D58-A34E7417329B}"/>
              </a:ext>
            </a:extLst>
          </p:cNvPr>
          <p:cNvSpPr txBox="1"/>
          <p:nvPr/>
        </p:nvSpPr>
        <p:spPr>
          <a:xfrm>
            <a:off x="0" y="84574"/>
            <a:ext cx="7193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Your Faith and Laughter with Isaac (Hebrews 11:17-19)</a:t>
            </a:r>
          </a:p>
        </p:txBody>
      </p:sp>
    </p:spTree>
    <p:extLst>
      <p:ext uri="{BB962C8B-B14F-4D97-AF65-F5344CB8AC3E}">
        <p14:creationId xmlns:p14="http://schemas.microsoft.com/office/powerpoint/2010/main" val="362381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318C74-0FBC-DA1A-B297-66372CB20C0D}"/>
              </a:ext>
            </a:extLst>
          </p:cNvPr>
          <p:cNvSpPr txBox="1"/>
          <p:nvPr/>
        </p:nvSpPr>
        <p:spPr>
          <a:xfrm>
            <a:off x="172718" y="132080"/>
            <a:ext cx="1203960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Your Faith and Laughter with Isaac (Hebrews 11:17-19)</a:t>
            </a:r>
          </a:p>
          <a:p>
            <a:pPr algn="ctr"/>
            <a:endParaRPr lang="en-US" sz="1000" dirty="0">
              <a:solidFill>
                <a:schemeClr val="bg1"/>
              </a:solidFill>
              <a:highlight>
                <a:srgbClr val="FFFF00"/>
              </a:highlight>
              <a:latin typeface="Gill Sans MT"/>
            </a:endParaRPr>
          </a:p>
          <a:p>
            <a:r>
              <a:rPr lang="en-US" sz="2400" b="1" dirty="0"/>
              <a:t>First: </a:t>
            </a:r>
            <a:r>
              <a:rPr lang="en-US" sz="2400" dirty="0"/>
              <a:t>  1-2 minute testimonies on being strangers and pilgrims using 1 Peter  2:11</a:t>
            </a:r>
          </a:p>
          <a:p>
            <a:endParaRPr lang="en-US" sz="1200" b="1" dirty="0"/>
          </a:p>
          <a:p>
            <a:r>
              <a:rPr lang="en-US" sz="2400" dirty="0"/>
              <a:t>Text: 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 </a:t>
            </a:r>
            <a:r>
              <a:rPr lang="en-US" sz="24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faith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Abraham, when he was </a:t>
            </a:r>
            <a:r>
              <a:rPr lang="en-US" sz="24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tried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offered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up Isaac: and he that had received the </a:t>
            </a:r>
            <a:r>
              <a:rPr lang="en-US" sz="24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promises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offered up his </a:t>
            </a:r>
            <a:r>
              <a:rPr lang="en-US" sz="24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 begotten [son],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 Of whom it was said, That in Isaac shall </a:t>
            </a:r>
            <a:r>
              <a:rPr lang="en-US" sz="24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thy seed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en-US" sz="24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called: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 Accounting that God [was] able to raise [him] up, even from the dead; from whence also he received him </a:t>
            </a:r>
            <a:r>
              <a:rPr lang="en-US" sz="24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a figure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 (Genesis 22:1-19)</a:t>
            </a:r>
          </a:p>
          <a:p>
            <a:endParaRPr lang="en-US" sz="1200" dirty="0"/>
          </a:p>
          <a:p>
            <a:r>
              <a:rPr lang="en-US" sz="2400" dirty="0"/>
              <a:t>Old Testament:  Genesis 18:1-19 (also chapters 17-24 for more on the life of Isaac)</a:t>
            </a:r>
          </a:p>
          <a:p>
            <a:endParaRPr lang="en-US" sz="1200" dirty="0"/>
          </a:p>
          <a:p>
            <a:r>
              <a:rPr lang="en-US" sz="2400" dirty="0"/>
              <a:t>New Testament:  Acts 7:1-8 by Stephen, Romans 9:1-11 by Paul</a:t>
            </a:r>
          </a:p>
          <a:p>
            <a:endParaRPr lang="en-US" sz="1200" dirty="0"/>
          </a:p>
          <a:p>
            <a:r>
              <a:rPr lang="en-US" sz="2400" dirty="0"/>
              <a:t>Straight and balanced truth:  Understand Bible words - faith, laugh(</a:t>
            </a:r>
            <a:r>
              <a:rPr lang="en-US" sz="2400" dirty="0" err="1"/>
              <a:t>ter</a:t>
            </a:r>
            <a:r>
              <a:rPr lang="en-US" sz="2400" dirty="0"/>
              <a:t>), tried/trials,</a:t>
            </a:r>
          </a:p>
          <a:p>
            <a:r>
              <a:rPr lang="en-US" sz="2400" dirty="0"/>
              <a:t>                                          promises/covenants to Israel, called, and figure/parable   </a:t>
            </a:r>
          </a:p>
          <a:p>
            <a:endParaRPr lang="en-US" sz="1200" dirty="0"/>
          </a:p>
          <a:p>
            <a:r>
              <a:rPr lang="en-US" sz="2400" dirty="0"/>
              <a:t>Application:  Christ-followers in local churches between Acts 2 and the rapture</a:t>
            </a:r>
          </a:p>
          <a:p>
            <a:endParaRPr lang="en-US" sz="1200" dirty="0"/>
          </a:p>
          <a:p>
            <a:r>
              <a:rPr lang="en-US" sz="2400" dirty="0"/>
              <a:t>Decision:  Give sufficient daily time for the Bible and prayer</a:t>
            </a:r>
          </a:p>
          <a:p>
            <a:r>
              <a:rPr lang="en-US" sz="2400" dirty="0"/>
              <a:t>                Pray for the speaker and message on August 28, brother Joshua</a:t>
            </a:r>
          </a:p>
        </p:txBody>
      </p:sp>
    </p:spTree>
    <p:extLst>
      <p:ext uri="{BB962C8B-B14F-4D97-AF65-F5344CB8AC3E}">
        <p14:creationId xmlns:p14="http://schemas.microsoft.com/office/powerpoint/2010/main" val="252448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6FAFB-DE68-0778-F76D-7504696470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0" b="15334"/>
          <a:stretch/>
        </p:blipFill>
        <p:spPr>
          <a:xfrm>
            <a:off x="2701771" y="3451854"/>
            <a:ext cx="2970465" cy="3383268"/>
          </a:xfrm>
          <a:prstGeom prst="rect">
            <a:avLst/>
          </a:prstGeom>
        </p:spPr>
      </p:pic>
      <p:pic>
        <p:nvPicPr>
          <p:cNvPr id="1026" name="Picture 2" descr="Image result for Sarah laughing in tent Genesis 18">
            <a:extLst>
              <a:ext uri="{FF2B5EF4-FFF2-40B4-BE49-F238E27FC236}">
                <a16:creationId xmlns:a16="http://schemas.microsoft.com/office/drawing/2014/main" id="{FBB07058-E99D-C1A9-DA74-9A5D4570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457"/>
          <a:stretch/>
        </p:blipFill>
        <p:spPr bwMode="auto">
          <a:xfrm>
            <a:off x="6108636" y="45720"/>
            <a:ext cx="604443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87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090EB-8A19-CD56-E214-D4F72E7E6B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23" r="4" b="11988"/>
          <a:stretch/>
        </p:blipFill>
        <p:spPr>
          <a:xfrm>
            <a:off x="9168955" y="3474732"/>
            <a:ext cx="2971800" cy="3383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D1471C-DC15-6239-D3F2-9C462465FF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2" r="-3" b="-3"/>
          <a:stretch/>
        </p:blipFill>
        <p:spPr>
          <a:xfrm>
            <a:off x="6098095" y="3474732"/>
            <a:ext cx="2971800" cy="338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B5F8E2-5FA9-C240-08EC-1437FE76B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0"/>
            <a:ext cx="211633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37A02-FB73-98CB-FB2B-1EA2AD6AE436}"/>
              </a:ext>
            </a:extLst>
          </p:cNvPr>
          <p:cNvSpPr txBox="1"/>
          <p:nvPr/>
        </p:nvSpPr>
        <p:spPr>
          <a:xfrm>
            <a:off x="2701771" y="244114"/>
            <a:ext cx="319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Your Faith and Laughter with Isaac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(Hebrews 11:17-19)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Focus 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Issac and Laughter (Genesis </a:t>
            </a:r>
            <a:r>
              <a:rPr lang="en-US" sz="2400" b="1">
                <a:solidFill>
                  <a:schemeClr val="bg1"/>
                </a:solidFill>
              </a:rPr>
              <a:t>18:1-19)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9727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51770</TotalTime>
  <Words>607</Words>
  <Application>Microsoft Office PowerPoint</Application>
  <PresentationFormat>Widescreen</PresentationFormat>
  <Paragraphs>63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Aharoni</vt:lpstr>
      <vt:lpstr>Aptos</vt:lpstr>
      <vt:lpstr>Arial</vt:lpstr>
      <vt:lpstr>Calibri</vt:lpstr>
      <vt:lpstr>Gill Sans MT</vt:lpstr>
      <vt:lpstr>Theme1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1424</cp:revision>
  <cp:lastPrinted>2024-08-14T21:01:25Z</cp:lastPrinted>
  <dcterms:created xsi:type="dcterms:W3CDTF">2013-07-15T20:26:40Z</dcterms:created>
  <dcterms:modified xsi:type="dcterms:W3CDTF">2024-08-14T21:01:38Z</dcterms:modified>
</cp:coreProperties>
</file>