
<file path=[Content_Types].xml><?xml version="1.0" encoding="utf-8"?>
<Types xmlns="http://schemas.openxmlformats.org/package/2006/content-types">
  <Default Extension="jpeg" ContentType="image/jpeg"/>
  <Default Extension="mp4" ContentType="vide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87" r:id="rId2"/>
    <p:sldId id="293" r:id="rId3"/>
    <p:sldId id="294" r:id="rId4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86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3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25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41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80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93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97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16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23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18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25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01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02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14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20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6A4B53A7-3209-46A6-9454-F38EAC8F11E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13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A4B53A7-3209-46A6-9454-F38EAC8F11E7}" type="datetimeFigureOut">
              <a:rPr lang="en-US" smtClean="0"/>
              <a:pPr/>
              <a:t>11/21/2021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697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8206D-154E-46E3-AA8C-A5FDB02A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3068" y="19286"/>
            <a:ext cx="12154655" cy="6838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96" y="1141833"/>
            <a:ext cx="11582408" cy="3499625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chemeClr val="bg1"/>
                </a:solidFill>
                <a:cs typeface="Calibri Light"/>
              </a:rPr>
              <a:t>Fellowship church Sunday school</a:t>
            </a:r>
            <a:br>
              <a:rPr lang="en-US" sz="4400" dirty="0">
                <a:solidFill>
                  <a:schemeClr val="bg1"/>
                </a:solidFill>
                <a:cs typeface="Calibri Light"/>
              </a:rPr>
            </a:br>
            <a:r>
              <a:rPr lang="en-US" sz="4400" dirty="0">
                <a:solidFill>
                  <a:schemeClr val="bg1"/>
                </a:solidFill>
                <a:cs typeface="Calibri Light"/>
              </a:rPr>
              <a:t>N</a:t>
            </a:r>
            <a:r>
              <a:rPr lang="en-US" sz="4400" dirty="0">
                <a:solidFill>
                  <a:schemeClr val="bg1"/>
                </a:solidFill>
              </a:rPr>
              <a:t>ovember 21</a:t>
            </a:r>
            <a:br>
              <a:rPr lang="en-US" sz="4400" dirty="0">
                <a:solidFill>
                  <a:schemeClr val="bg1"/>
                </a:solidFill>
              </a:rPr>
            </a:br>
            <a:br>
              <a:rPr lang="en-US" sz="4400" dirty="0">
                <a:solidFill>
                  <a:schemeClr val="bg1"/>
                </a:solidFill>
                <a:cs typeface="Calibri Light"/>
              </a:rPr>
            </a:br>
            <a:r>
              <a:rPr lang="en-US" sz="4400" dirty="0">
                <a:solidFill>
                  <a:schemeClr val="bg1"/>
                </a:solidFill>
                <a:cs typeface="Calibri Light"/>
              </a:rPr>
              <a:t>John the apostle‘s “I AM” series</a:t>
            </a:r>
            <a:br>
              <a:rPr lang="en-US" sz="4400" dirty="0">
                <a:solidFill>
                  <a:schemeClr val="bg1"/>
                </a:solidFill>
                <a:cs typeface="Calibri Light"/>
              </a:rPr>
            </a:br>
            <a:br>
              <a:rPr lang="en-US" sz="4400" dirty="0">
                <a:solidFill>
                  <a:schemeClr val="bg1"/>
                </a:solidFill>
                <a:cs typeface="Calibri Light"/>
              </a:rPr>
            </a:br>
            <a:r>
              <a:rPr lang="en-US" sz="4400" b="1" dirty="0">
                <a:solidFill>
                  <a:srgbClr val="FF0000"/>
                </a:solidFill>
                <a:cs typeface="Calibri Light"/>
              </a:rPr>
              <a:t>I am the Door &amp; the Good Shepherd </a:t>
            </a:r>
            <a:br>
              <a:rPr lang="en-US" sz="4400" b="1" dirty="0">
                <a:solidFill>
                  <a:srgbClr val="FF0000"/>
                </a:solidFill>
                <a:cs typeface="Calibri Light"/>
              </a:rPr>
            </a:br>
            <a:r>
              <a:rPr lang="en-US" sz="4400" b="1" dirty="0">
                <a:solidFill>
                  <a:srgbClr val="FF0000"/>
                </a:solidFill>
                <a:cs typeface="Calibri Light"/>
              </a:rPr>
              <a:t>John Chapter 10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2" y="5337997"/>
            <a:ext cx="11934836" cy="890588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+mj-lt"/>
              </a:rPr>
              <a:t>Next Sunday, November 28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+mj-lt"/>
              </a:rPr>
              <a:t>I am the resurrection &amp; the life, John chapter 11-12</a:t>
            </a:r>
          </a:p>
        </p:txBody>
      </p:sp>
      <p:pic>
        <p:nvPicPr>
          <p:cNvPr id="5" name="Picture 4" descr="A group of sheep standing on grass&#10;&#10;Description automatically generated with low confidence">
            <a:extLst>
              <a:ext uri="{FF2B5EF4-FFF2-40B4-BE49-F238E27FC236}">
                <a16:creationId xmlns:a16="http://schemas.microsoft.com/office/drawing/2014/main" id="{6B2D5A59-45EC-437D-8C22-62BA1BAA3F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850" y="4009526"/>
            <a:ext cx="2554614" cy="1570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AA3EAD6-921C-4FAF-AAFD-2CBA65361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460" y="1001481"/>
            <a:ext cx="1830350" cy="122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483ACDC2-524E-4472-B4D5-C9B05CA713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1" b="9659"/>
          <a:stretch/>
        </p:blipFill>
        <p:spPr bwMode="auto">
          <a:xfrm>
            <a:off x="128582" y="4009526"/>
            <a:ext cx="1797736" cy="188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78D833E7-CFAA-41D2-B247-FBF2D2D50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2" y="872550"/>
            <a:ext cx="1867611" cy="147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329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8206D-154E-46E3-AA8C-A5FDB02A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0" y="0"/>
            <a:ext cx="12188932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434EB6-7CE6-4201-8A77-F01115426B98}"/>
              </a:ext>
            </a:extLst>
          </p:cNvPr>
          <p:cNvSpPr txBox="1"/>
          <p:nvPr/>
        </p:nvSpPr>
        <p:spPr>
          <a:xfrm>
            <a:off x="0" y="248434"/>
            <a:ext cx="12188932" cy="6609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en-US" sz="2400" b="1" u="sng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Jesus’s I AM Titles (8)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								</a:t>
            </a:r>
            <a:r>
              <a:rPr lang="en-US" sz="2400" u="sng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John 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		</a:t>
            </a:r>
            <a:r>
              <a:rPr lang="en-US" sz="2400" u="sng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Jesus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			</a:t>
            </a:r>
            <a:r>
              <a:rPr lang="en-US" sz="2400" u="sng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Date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		</a:t>
            </a:r>
            <a:endParaRPr lang="en-US" sz="2400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																(1-3)</a:t>
            </a:r>
            <a:endParaRPr lang="en-US" sz="2400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1.  I AM (the witness - foundation					4-5		Prophet		Oct 31	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2.  I AM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Bread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of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Life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							6-7		Prophet		Nov 7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3.  I AM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Light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of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World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						8-9		Prophet		Nov 14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 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 I AM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Door,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 Shepherd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10			Priest			Nov 21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 </a:t>
            </a:r>
            <a:endParaRPr lang="en-US" sz="2400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 I AM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Resurrection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		11-12		Priest			Nov 28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 I AM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Way,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Truth,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		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13-14		Priest			Dec 5 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 I AM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True Vine/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AM the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Vine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15-17		Priest			Dec 12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20040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								(18-21)</a:t>
            </a:r>
            <a:endParaRPr lang="en-US" sz="2400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8. I AM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Alpha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and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Omega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   	   Revelation 1, 21-22	King			Dec 19</a:t>
            </a:r>
            <a:endParaRPr lang="en-US" sz="2400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 </a:t>
            </a:r>
            <a:endParaRPr lang="en-US" sz="2400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9. I AM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Christmas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and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New Year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			John’s 5 books					Dec 26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899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8206D-154E-46E3-AA8C-A5FDB02A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0" y="0"/>
            <a:ext cx="12188932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434EB6-7CE6-4201-8A77-F01115426B98}"/>
              </a:ext>
            </a:extLst>
          </p:cNvPr>
          <p:cNvSpPr txBox="1"/>
          <p:nvPr/>
        </p:nvSpPr>
        <p:spPr>
          <a:xfrm>
            <a:off x="0" y="784"/>
            <a:ext cx="12188932" cy="687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10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I AM the </a:t>
            </a: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Door and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Good Shepherd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(7:1-10:21 two days in Jesus’ life)</a:t>
            </a:r>
            <a:endParaRPr lang="en-US" sz="2400" b="1" dirty="0">
              <a:solidFill>
                <a:schemeClr val="bg1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2060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2060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10:1-10 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	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I AM the Door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of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Sheep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(2, 7, 8)</a:t>
            </a:r>
            <a:endParaRPr lang="en-US" sz="2400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chemeClr val="bg1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Sheepfold – Thief &amp; Robber - Hear Shepherd’s Voice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chemeClr val="bg1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10:11-21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 	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I AM the Good Shepherd 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of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Sheep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(11, 14)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				Gives His life (6x, God is Love) – Hireling/Wolf – Other Sheep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10:22-30</a:t>
            </a:r>
            <a:r>
              <a:rPr lang="en-US" sz="24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 	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My Sheep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Hear My Voice and Follow Me 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(2-3 months later)</a:t>
            </a:r>
          </a:p>
          <a:p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				Believed not – Eternal life/Security (5x, God is Holy)</a:t>
            </a:r>
          </a:p>
          <a:p>
            <a:endParaRPr lang="en-US" sz="2400" b="1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10:31-42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 	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The Jews Attempt to Stone Jesus 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(31, 39) </a:t>
            </a:r>
          </a:p>
          <a:p>
            <a:endParaRPr lang="en-US" sz="2400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		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John the Baptist – many Believe</a:t>
            </a:r>
          </a:p>
        </p:txBody>
      </p:sp>
    </p:spTree>
    <p:extLst>
      <p:ext uri="{BB962C8B-B14F-4D97-AF65-F5344CB8AC3E}">
        <p14:creationId xmlns:p14="http://schemas.microsoft.com/office/powerpoint/2010/main" val="15360571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6884</TotalTime>
  <Words>452</Words>
  <Application>Microsoft Office PowerPoint</Application>
  <PresentationFormat>Widescreen</PresentationFormat>
  <Paragraphs>37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Century Gothic</vt:lpstr>
      <vt:lpstr>Verdana</vt:lpstr>
      <vt:lpstr>Wingdings 3</vt:lpstr>
      <vt:lpstr>Mesh</vt:lpstr>
      <vt:lpstr>Fellowship church Sunday school November 21  John the apostle‘s “I AM” series  I am the Door &amp; the Good Shepherd  John Chapter 10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William Heath</cp:lastModifiedBy>
  <cp:revision>1043</cp:revision>
  <cp:lastPrinted>2021-11-21T13:00:48Z</cp:lastPrinted>
  <dcterms:created xsi:type="dcterms:W3CDTF">2013-07-15T20:26:40Z</dcterms:created>
  <dcterms:modified xsi:type="dcterms:W3CDTF">2021-11-21T13:02:19Z</dcterms:modified>
</cp:coreProperties>
</file>