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93" r:id="rId3"/>
    <p:sldId id="295" r:id="rId4"/>
    <p:sldId id="294" r:id="rId5"/>
    <p:sldId id="297" r:id="rId6"/>
    <p:sldId id="296" r:id="rId7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18672" y="0"/>
            <a:ext cx="12154655" cy="683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6" y="1141833"/>
            <a:ext cx="11582408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N</a:t>
            </a:r>
            <a:r>
              <a:rPr lang="en-US" sz="4400" dirty="0">
                <a:solidFill>
                  <a:schemeClr val="bg1"/>
                </a:solidFill>
              </a:rPr>
              <a:t>ovember 28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the resurrection and the life 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John Chapters 11-12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Next Sunday, December 5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I am the way, the truth &amp; the life, John chapters 13-14</a:t>
            </a: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7034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Jesus’s I AM Titles (8)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John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Date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the beginning – the foundation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(1-3)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1.  I AM (the witness)									4-5		Prophet		Oct 31	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Bread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							6-7		Prophet		Nov 7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Light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World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					8-9		Prophet		Nov 14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Shepherd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10			Priest			Nov 21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Resurrection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11-12		Priest			Nov 28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		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13-14		Priest			Dec 5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Vine,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Vine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15-17		Priest			Dec 12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the ending – the cross							(18-21)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8.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Alpha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Omega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	   Revelation 1, 21-22	King			Dec 19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9.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Christmas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New Year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John’s 5 books					Dec 26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F1E61E72-8EE6-4FAF-9454-5E868244D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63"/>
            <a:ext cx="9184640" cy="6896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87B768-5EB1-4AAB-86EF-F24C26F773FB}"/>
              </a:ext>
            </a:extLst>
          </p:cNvPr>
          <p:cNvSpPr txBox="1"/>
          <p:nvPr/>
        </p:nvSpPr>
        <p:spPr>
          <a:xfrm flipH="1">
            <a:off x="9305660" y="104775"/>
            <a:ext cx="28832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70C0"/>
                </a:solidFill>
              </a:rPr>
              <a:t>Times and Places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11:1  Bethany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11:54  Ephraim and other places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(a few </a:t>
            </a:r>
            <a:r>
              <a:rPr lang="en-US" sz="2400" b="1" dirty="0">
                <a:solidFill>
                  <a:srgbClr val="0070C0"/>
                </a:solidFill>
              </a:rPr>
              <a:t>months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12:1  Bethany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Saturday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(</a:t>
            </a:r>
            <a:r>
              <a:rPr lang="en-US" sz="2400" b="1" dirty="0">
                <a:solidFill>
                  <a:srgbClr val="0070C0"/>
                </a:solidFill>
              </a:rPr>
              <a:t>6 days </a:t>
            </a:r>
            <a:r>
              <a:rPr lang="en-US" sz="2400" dirty="0">
                <a:solidFill>
                  <a:srgbClr val="0070C0"/>
                </a:solidFill>
              </a:rPr>
              <a:t>before Passover)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12:12  Jerusalem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Palm </a:t>
            </a:r>
            <a:r>
              <a:rPr lang="en-US" sz="2400" b="1" dirty="0">
                <a:solidFill>
                  <a:srgbClr val="0070C0"/>
                </a:solidFill>
              </a:rPr>
              <a:t>Sunday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12:20 Greeks and Parable - </a:t>
            </a:r>
            <a:r>
              <a:rPr lang="en-US" sz="2400" b="1" dirty="0">
                <a:solidFill>
                  <a:srgbClr val="0070C0"/>
                </a:solidFill>
              </a:rPr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350482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784"/>
            <a:ext cx="12188932" cy="6137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11-12,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AM the Resurrection and the Life - Overview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11:1-45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I AM the Resurrection and the 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(11:25)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Family of Lazarus, Mary and Martha at Bethany </a:t>
            </a:r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(Love)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11:46-57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Political Climate of Jerusalem the capital </a:t>
            </a:r>
            <a:r>
              <a:rPr lang="en-US" sz="2400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(Hate)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</a:t>
            </a: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12:1-11</a:t>
            </a:r>
            <a:r>
              <a:rPr lang="en-US" sz="24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	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Mary Worships and Judas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 Thief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(6 days before Passover)</a:t>
            </a:r>
          </a:p>
          <a:p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Actions of Love (belief) and Hate (unbelief)</a:t>
            </a:r>
          </a:p>
          <a:p>
            <a:endParaRPr lang="en-US" sz="24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12:12-26	Palm Sunday and the Greeks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(the next day)</a:t>
            </a:r>
          </a:p>
          <a:p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12:27-36	Believe in the Light to be Children of Light</a:t>
            </a:r>
          </a:p>
          <a:p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</a:rPr>
              <a:t>12:37-50	Isaiah and Jesus’ Words Judge Individuals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</a:rPr>
              <a:t>(in the last day)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5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7082D-B103-45D7-8098-777308E551BC}"/>
              </a:ext>
            </a:extLst>
          </p:cNvPr>
          <p:cNvSpPr txBox="1"/>
          <p:nvPr/>
        </p:nvSpPr>
        <p:spPr>
          <a:xfrm>
            <a:off x="119200" y="438753"/>
            <a:ext cx="11950532" cy="598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John</a:t>
            </a:r>
            <a:r>
              <a:rPr lang="en-US" sz="32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</a:t>
            </a:r>
            <a:r>
              <a:rPr lang="en-US" sz="32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Paragraph Title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						</a:t>
            </a:r>
            <a:r>
              <a:rPr lang="en-US" sz="32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Details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u="sng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u="sng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11:1-16  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Lazarus Dies at Bethany &amp; 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Thomas is Confused</a:t>
            </a: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11:17-27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  I am the Resurrection and Life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11:28-37</a:t>
            </a:r>
            <a:r>
              <a:rPr lang="en-US" sz="32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 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Jesus Wept with Others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11:38-45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Jesus Raises Lazarus from the Dead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11:46-54</a:t>
            </a:r>
            <a:r>
              <a:rPr lang="en-US" sz="32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Political Climate &amp; 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32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i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32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the High Priest’s Prophecy </a:t>
            </a:r>
            <a:endParaRPr lang="en-US" sz="3200" b="1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192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67082D-B103-45D7-8098-777308E551BC}"/>
              </a:ext>
            </a:extLst>
          </p:cNvPr>
          <p:cNvSpPr txBox="1"/>
          <p:nvPr/>
        </p:nvSpPr>
        <p:spPr>
          <a:xfrm>
            <a:off x="120734" y="423211"/>
            <a:ext cx="11950532" cy="67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John</a:t>
            </a:r>
            <a:r>
              <a:rPr lang="en-US" sz="28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   </a:t>
            </a:r>
            <a:r>
              <a:rPr lang="en-US" sz="28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Paragraph Title</a:t>
            </a: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									</a:t>
            </a:r>
            <a:r>
              <a:rPr lang="en-US" sz="2800" b="1" u="sng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Details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u="sng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Symbol" panose="05050102010706020507" pitchFamily="18" charset="2"/>
                <a:cs typeface="Wingdings 3" panose="05040102010807070707" pitchFamily="18" charset="2"/>
              </a:rPr>
              <a:t>12:1-11</a:t>
            </a:r>
            <a:r>
              <a:rPr lang="en-US" sz="2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Symbol" panose="05050102010706020507" pitchFamily="18" charset="2"/>
                <a:cs typeface="Wingdings 3" panose="05040102010807070707" pitchFamily="18" charset="2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Symbol" panose="05050102010706020507" pitchFamily="18" charset="2"/>
                <a:cs typeface="Wingdings 3" panose="05040102010807070707" pitchFamily="18" charset="2"/>
              </a:rPr>
              <a:t>   Mary (sister of Lazarus) Worships Jesus 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Symbol" panose="05050102010706020507" pitchFamily="18" charset="2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Symbol" panose="05050102010706020507" pitchFamily="18" charset="2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latin typeface="Verdana" panose="020B0604030504040204" pitchFamily="34" charset="0"/>
                <a:ea typeface="Symbol" panose="05050102010706020507" pitchFamily="18" charset="2"/>
                <a:cs typeface="Wingdings 3" panose="05040102010807070707" pitchFamily="18" charset="2"/>
              </a:rPr>
              <a:t>		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Symbol" panose="05050102010706020507" pitchFamily="18" charset="2"/>
                <a:cs typeface="Wingdings 3" panose="05040102010807070707" pitchFamily="18" charset="2"/>
              </a:rPr>
              <a:t>with Precious Ointment (Saturday)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12:12-19</a:t>
            </a:r>
            <a:r>
              <a:rPr lang="en-US" sz="2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The Triumphant Entry into Jerusalem 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(Palm Sunday)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12:20-26</a:t>
            </a:r>
            <a:r>
              <a:rPr lang="en-US" sz="2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 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The Corn of Wheat Must Fall to the Ground and 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		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Die to Bring Forth Fruit (Tuesday)</a:t>
            </a: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12:27-36</a:t>
            </a:r>
            <a:r>
              <a:rPr lang="en-US" sz="2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 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Believe and Walk in the Light to be 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		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the Children of Light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12:37-41 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Three of Isaiah’s Prophecies Fulfilled</a:t>
            </a: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chemeClr val="bg1"/>
              </a:solidFill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12:42-50</a:t>
            </a:r>
            <a:r>
              <a:rPr lang="en-US" sz="2800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 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Pharisees Love the Praise of Men &amp; 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Wingdings 3" panose="05040102010807070707" pitchFamily="18" charset="2"/>
            </a:endParaRP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r>
              <a:rPr lang="en-US" sz="28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		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Wingdings 3" panose="05040102010807070707" pitchFamily="18" charset="2"/>
              </a:rPr>
              <a:t>The Words of Jesus and the Father are One</a:t>
            </a:r>
          </a:p>
          <a:p>
            <a:pPr>
              <a:lnSpc>
                <a:spcPts val="1200"/>
              </a:lnSpc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chemeClr val="bg1"/>
              </a:solidFill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800" b="1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09223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8647</TotalTime>
  <Words>639</Words>
  <Application>Microsoft Office PowerPoint</Application>
  <PresentationFormat>Widescreen</PresentationFormat>
  <Paragraphs>129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Verdana</vt:lpstr>
      <vt:lpstr>Wingdings 3</vt:lpstr>
      <vt:lpstr>Mesh</vt:lpstr>
      <vt:lpstr>Fellowship church Sunday school November 28  John the apostle‘s “I AM” series  I am the resurrection and the life  John Chapters 11-12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1059</cp:revision>
  <cp:lastPrinted>2021-11-28T12:04:49Z</cp:lastPrinted>
  <dcterms:created xsi:type="dcterms:W3CDTF">2013-07-15T20:26:40Z</dcterms:created>
  <dcterms:modified xsi:type="dcterms:W3CDTF">2021-11-28T12:05:12Z</dcterms:modified>
</cp:coreProperties>
</file>