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  <p:sldId id="291" r:id="rId3"/>
    <p:sldId id="292" r:id="rId4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40" d="100"/>
          <a:sy n="40" d="100"/>
        </p:scale>
        <p:origin x="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6" y="1141833"/>
            <a:ext cx="11582408" cy="34996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N</a:t>
            </a:r>
            <a:r>
              <a:rPr lang="en-US" sz="4400" dirty="0">
                <a:solidFill>
                  <a:schemeClr val="bg1"/>
                </a:solidFill>
              </a:rPr>
              <a:t>ovember 14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I am the light of the world </a:t>
            </a:r>
            <a:br>
              <a:rPr lang="en-US" sz="4400" b="1" dirty="0">
                <a:solidFill>
                  <a:srgbClr val="FF0000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John Chapters 8-9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337997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+mj-lt"/>
              </a:rPr>
              <a:t>Next Sunday, November 21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+mj-lt"/>
              </a:rPr>
              <a:t>I am the good shepherd, John chapter 10</a:t>
            </a:r>
          </a:p>
        </p:txBody>
      </p:sp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3068" y="302349"/>
            <a:ext cx="1218893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8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- 	The Purpose for the Light of the World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8:1-11    The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Woman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Caught in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Adultery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More)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8:12-20 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World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(not Walk in darkness)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8:21-29  Ye shall 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your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Sins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(scribes &amp; Pharisees)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----------------------------------------------------------------------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8:30-36  The 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shall make you 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(if ye Continue)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----------------------------------------------------------------------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8:37-47  Jesus says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Jews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spiritual father is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or the 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8:48-59  The 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Jews Accuse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Jesus of having a </a:t>
            </a:r>
            <a:r>
              <a:rPr lang="en-US" sz="2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7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0"/>
            <a:ext cx="12188932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9 – Six Witnesses to the Light of the World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9:1-7      </a:t>
            </a:r>
            <a:r>
              <a:rPr lang="en-US" sz="28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witness    – </a:t>
            </a:r>
            <a:r>
              <a:rPr lang="en-US" sz="28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sight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9:8-12    Public witness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– blind man’s testimony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9:13-17  Pharisee’s witness - blind man’s testimony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9:18-23  Parents witness     – their son’s testimony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9:24-34  </a:t>
            </a:r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witness   – to the pharisees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9:35-41  Prophet’s witness  – </a:t>
            </a:r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sight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2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5738</TotalTime>
  <Words>202</Words>
  <Application>Microsoft Office PowerPoint</Application>
  <PresentationFormat>Widescreen</PresentationFormat>
  <Paragraphs>31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Verdana</vt:lpstr>
      <vt:lpstr>Mesh</vt:lpstr>
      <vt:lpstr>Fellowship church Sunday school November 14  John the apostle‘s “I AM” series  I am the light of the world  John Chapters 8-9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1036</cp:revision>
  <cp:lastPrinted>2021-11-13T18:10:38Z</cp:lastPrinted>
  <dcterms:created xsi:type="dcterms:W3CDTF">2013-07-15T20:26:40Z</dcterms:created>
  <dcterms:modified xsi:type="dcterms:W3CDTF">2021-11-14T11:52:01Z</dcterms:modified>
</cp:coreProperties>
</file>