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99" r:id="rId2"/>
    <p:sldId id="293" r:id="rId3"/>
    <p:sldId id="301" r:id="rId4"/>
    <p:sldId id="292" r:id="rId5"/>
    <p:sldId id="300" r:id="rId6"/>
    <p:sldId id="303" r:id="rId7"/>
    <p:sldId id="302" r:id="rId8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8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25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41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8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93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97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16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2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1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2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01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0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14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20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A4B53A7-3209-46A6-9454-F38EAC8F11E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1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A4B53A7-3209-46A6-9454-F38EAC8F11E7}" type="datetimeFigureOut">
              <a:rPr lang="en-US" smtClean="0"/>
              <a:pPr/>
              <a:t>12/25/2021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69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1.docx"/><Relationship Id="rId5" Type="http://schemas.openxmlformats.org/officeDocument/2006/relationships/image" Target="../media/image5.emf"/><Relationship Id="rId4" Type="http://schemas.openxmlformats.org/officeDocument/2006/relationships/package" Target="../embeddings/Microsoft_Word_Document.doc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3068" y="0"/>
            <a:ext cx="12188932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96" y="1141833"/>
            <a:ext cx="11582408" cy="3499625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bg1"/>
                </a:solidFill>
                <a:cs typeface="Calibri Light"/>
              </a:rPr>
              <a:t>Fellowship church Sunday school</a:t>
            </a: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dirty="0">
                <a:solidFill>
                  <a:schemeClr val="bg1"/>
                </a:solidFill>
                <a:cs typeface="Calibri Light"/>
              </a:rPr>
              <a:t>December 26</a:t>
            </a:r>
            <a:br>
              <a:rPr lang="en-US" sz="4400" dirty="0">
                <a:solidFill>
                  <a:schemeClr val="bg1"/>
                </a:solidFill>
              </a:rPr>
            </a:b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dirty="0">
                <a:solidFill>
                  <a:schemeClr val="bg1"/>
                </a:solidFill>
                <a:cs typeface="Calibri Light"/>
              </a:rPr>
              <a:t>John the apostle‘s “I AM” series</a:t>
            </a: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b="1" dirty="0">
                <a:solidFill>
                  <a:srgbClr val="FF0000"/>
                </a:solidFill>
                <a:cs typeface="Calibri Light"/>
              </a:rPr>
              <a:t>I am the Christmas and the new year </a:t>
            </a:r>
            <a:br>
              <a:rPr lang="en-US" sz="4400" b="1" dirty="0">
                <a:solidFill>
                  <a:srgbClr val="FF0000"/>
                </a:solidFill>
                <a:cs typeface="Calibri Light"/>
              </a:rPr>
            </a:br>
            <a:r>
              <a:rPr lang="en-US" sz="4400" b="1" dirty="0">
                <a:solidFill>
                  <a:srgbClr val="FF0000"/>
                </a:solidFill>
                <a:cs typeface="Calibri Light"/>
              </a:rPr>
              <a:t>John, revelation, &amp; 1-2-3 john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2" y="5337997"/>
            <a:ext cx="11934836" cy="890588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+mj-lt"/>
              </a:rPr>
              <a:t>January 2, 2022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+mj-lt"/>
              </a:rPr>
              <a:t>Acts Chapter 1</a:t>
            </a:r>
          </a:p>
        </p:txBody>
      </p:sp>
    </p:spTree>
    <p:extLst>
      <p:ext uri="{BB962C8B-B14F-4D97-AF65-F5344CB8AC3E}">
        <p14:creationId xmlns:p14="http://schemas.microsoft.com/office/powerpoint/2010/main" val="1837953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0" y="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34EB6-7CE6-4201-8A77-F01115426B98}"/>
              </a:ext>
            </a:extLst>
          </p:cNvPr>
          <p:cNvSpPr txBox="1"/>
          <p:nvPr/>
        </p:nvSpPr>
        <p:spPr>
          <a:xfrm>
            <a:off x="0" y="248434"/>
            <a:ext cx="12188932" cy="6441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en-US" sz="2400" b="1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Jesus’s I AM Titles (8)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						</a:t>
            </a:r>
            <a:r>
              <a:rPr lang="en-US" sz="2400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John 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</a:t>
            </a:r>
            <a:r>
              <a:rPr lang="en-US" sz="2400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Jesus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	</a:t>
            </a:r>
            <a:r>
              <a:rPr lang="en-US" sz="2400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Date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the beginning – the foundation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		(1-3)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1.  I AM (the witness)									4-5		Prophet		Oct 31	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2.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Bread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of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Life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							6-7		Prophet		Nov 7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3.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Light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of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World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						8-9		Prophet		Nov 14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 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Door, 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Shepherd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10			Priest			Nov 21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 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Resurrection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		11-12		Priest			Nov 28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Way,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Truth,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		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13-14		Priest			Dec 5 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 Vine, 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the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Vine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15-17		Priest			Dec 12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	the ending – the cross							(18-21)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8. I AM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Alpha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and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Omega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  	   Revelation 1, 21-22	King			Dec 19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 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9.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Christmas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and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New Year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John’s 5 books				Dec 26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9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CBB86AF5-0AFC-438E-A489-A6931BD7A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695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45F42D-034E-4F83-9BDC-8B29C2B89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86" y="0"/>
            <a:ext cx="1104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2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0" y="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34EB6-7CE6-4201-8A77-F01115426B98}"/>
              </a:ext>
            </a:extLst>
          </p:cNvPr>
          <p:cNvSpPr txBox="1"/>
          <p:nvPr/>
        </p:nvSpPr>
        <p:spPr>
          <a:xfrm>
            <a:off x="0" y="0"/>
            <a:ext cx="12188932" cy="726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is the Christmas in 2022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will give my mind, heart, soul, and strength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our God daily in my Time, Talents, and Treasure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led by the Holy Spirit to do His will, His way,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in His time (Romans 12:1-2)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the wise men gave gifts to Jesus,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desire to give gifts of eternal value to others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(Matthew 2:11)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58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46D33C1-484C-4C08-8C6B-EDDA14F30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87377" cy="6858000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731D129-944A-49D2-8C3E-6C65580A79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735906"/>
              </p:ext>
            </p:extLst>
          </p:nvPr>
        </p:nvGraphicFramePr>
        <p:xfrm>
          <a:off x="6385443" y="413137"/>
          <a:ext cx="4840249" cy="6906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Document" r:id="rId4" imgW="4781803" imgH="7333476" progId="Word.Document.12">
                  <p:embed/>
                </p:oleObj>
              </mc:Choice>
              <mc:Fallback>
                <p:oleObj name="Document" r:id="rId4" imgW="4781803" imgH="7333476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A973D85-EFE1-4F59-81E9-8E3908AD1D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85443" y="413137"/>
                        <a:ext cx="4840249" cy="6906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9DE631D8-7500-444E-A6F4-241F04DC58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383227"/>
              </p:ext>
            </p:extLst>
          </p:nvPr>
        </p:nvGraphicFramePr>
        <p:xfrm>
          <a:off x="6498772" y="326052"/>
          <a:ext cx="4700681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Document" r:id="rId6" imgW="4658516" imgH="488130" progId="Word.Document.12">
                  <p:embed/>
                </p:oleObj>
              </mc:Choice>
              <mc:Fallback>
                <p:oleObj name="Document" r:id="rId6" imgW="4658516" imgH="488130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D4781A5-40B2-4524-9F1C-1B5238B855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98772" y="326052"/>
                        <a:ext cx="4700681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E67A417-0B73-4389-B774-7951FE01A4CD}"/>
              </a:ext>
            </a:extLst>
          </p:cNvPr>
          <p:cNvSpPr txBox="1"/>
          <p:nvPr/>
        </p:nvSpPr>
        <p:spPr>
          <a:xfrm>
            <a:off x="4497946" y="330600"/>
            <a:ext cx="1890261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2022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Fellowship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Church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Jesus is the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New Year 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of  Daily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Bible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and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Prayer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293507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C735EFE-2BBC-4848-AA6C-A9D80750C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232402"/>
              </p:ext>
            </p:extLst>
          </p:nvPr>
        </p:nvGraphicFramePr>
        <p:xfrm>
          <a:off x="5399314" y="963807"/>
          <a:ext cx="5802085" cy="55218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0041">
                  <a:extLst>
                    <a:ext uri="{9D8B030D-6E8A-4147-A177-3AD203B41FA5}">
                      <a16:colId xmlns:a16="http://schemas.microsoft.com/office/drawing/2014/main" val="152244761"/>
                    </a:ext>
                  </a:extLst>
                </a:gridCol>
                <a:gridCol w="1056616">
                  <a:extLst>
                    <a:ext uri="{9D8B030D-6E8A-4147-A177-3AD203B41FA5}">
                      <a16:colId xmlns:a16="http://schemas.microsoft.com/office/drawing/2014/main" val="701942931"/>
                    </a:ext>
                  </a:extLst>
                </a:gridCol>
                <a:gridCol w="566057">
                  <a:extLst>
                    <a:ext uri="{9D8B030D-6E8A-4147-A177-3AD203B41FA5}">
                      <a16:colId xmlns:a16="http://schemas.microsoft.com/office/drawing/2014/main" val="3771469705"/>
                    </a:ext>
                  </a:extLst>
                </a:gridCol>
                <a:gridCol w="1382486">
                  <a:extLst>
                    <a:ext uri="{9D8B030D-6E8A-4147-A177-3AD203B41FA5}">
                      <a16:colId xmlns:a16="http://schemas.microsoft.com/office/drawing/2014/main" val="1630480674"/>
                    </a:ext>
                  </a:extLst>
                </a:gridCol>
                <a:gridCol w="1201066">
                  <a:extLst>
                    <a:ext uri="{9D8B030D-6E8A-4147-A177-3AD203B41FA5}">
                      <a16:colId xmlns:a16="http://schemas.microsoft.com/office/drawing/2014/main" val="1832098413"/>
                    </a:ext>
                  </a:extLst>
                </a:gridCol>
                <a:gridCol w="1095819">
                  <a:extLst>
                    <a:ext uri="{9D8B030D-6E8A-4147-A177-3AD203B41FA5}">
                      <a16:colId xmlns:a16="http://schemas.microsoft.com/office/drawing/2014/main" val="585114961"/>
                    </a:ext>
                  </a:extLst>
                </a:gridCol>
              </a:tblGrid>
              <a:tr h="4251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Date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Passage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(4)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Title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(1)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Contents 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(2) Complexity 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(3)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Application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extLst>
                  <a:ext uri="{0D108BD9-81ED-4DB2-BD59-A6C34878D82A}">
                    <a16:rowId xmlns:a16="http://schemas.microsoft.com/office/drawing/2014/main" val="4142773886"/>
                  </a:ext>
                </a:extLst>
              </a:tr>
              <a:tr h="3257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 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extLst>
                  <a:ext uri="{0D108BD9-81ED-4DB2-BD59-A6C34878D82A}">
                    <a16:rowId xmlns:a16="http://schemas.microsoft.com/office/drawing/2014/main" val="2219922581"/>
                  </a:ext>
                </a:extLst>
              </a:tr>
              <a:tr h="849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Mon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extLst>
                  <a:ext uri="{0D108BD9-81ED-4DB2-BD59-A6C34878D82A}">
                    <a16:rowId xmlns:a16="http://schemas.microsoft.com/office/drawing/2014/main" val="2807663114"/>
                  </a:ext>
                </a:extLst>
              </a:tr>
              <a:tr h="6620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Tue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extLst>
                  <a:ext uri="{0D108BD9-81ED-4DB2-BD59-A6C34878D82A}">
                    <a16:rowId xmlns:a16="http://schemas.microsoft.com/office/drawing/2014/main" val="2784855814"/>
                  </a:ext>
                </a:extLst>
              </a:tr>
              <a:tr h="7647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extLst>
                  <a:ext uri="{0D108BD9-81ED-4DB2-BD59-A6C34878D82A}">
                    <a16:rowId xmlns:a16="http://schemas.microsoft.com/office/drawing/2014/main" val="608181008"/>
                  </a:ext>
                </a:extLst>
              </a:tr>
              <a:tr h="849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Thu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extLst>
                  <a:ext uri="{0D108BD9-81ED-4DB2-BD59-A6C34878D82A}">
                    <a16:rowId xmlns:a16="http://schemas.microsoft.com/office/drawing/2014/main" val="2532150631"/>
                  </a:ext>
                </a:extLst>
              </a:tr>
              <a:tr h="6129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Fri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extLst>
                  <a:ext uri="{0D108BD9-81ED-4DB2-BD59-A6C34878D82A}">
                    <a16:rowId xmlns:a16="http://schemas.microsoft.com/office/drawing/2014/main" val="2819125118"/>
                  </a:ext>
                </a:extLst>
              </a:tr>
              <a:tr h="6886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Sat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12" marR="27412" marT="0" marB="0"/>
                </a:tc>
                <a:extLst>
                  <a:ext uri="{0D108BD9-81ED-4DB2-BD59-A6C34878D82A}">
                    <a16:rowId xmlns:a16="http://schemas.microsoft.com/office/drawing/2014/main" val="10657973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A33B47C-9017-49EE-A023-631140CC5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294" y="416589"/>
            <a:ext cx="5926124" cy="506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09472-26D4-4847-A2CB-18B1D9949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75" y="0"/>
            <a:ext cx="4568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540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10877</TotalTime>
  <Words>469</Words>
  <Application>Microsoft Office PowerPoint</Application>
  <PresentationFormat>Widescreen</PresentationFormat>
  <Paragraphs>110</Paragraphs>
  <Slides>7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Century Gothic</vt:lpstr>
      <vt:lpstr>Times New Roman</vt:lpstr>
      <vt:lpstr>Verdana</vt:lpstr>
      <vt:lpstr>Wingdings 3</vt:lpstr>
      <vt:lpstr>Mesh</vt:lpstr>
      <vt:lpstr>Document</vt:lpstr>
      <vt:lpstr>Fellowship church Sunday school December 26  John the apostle‘s “I AM” series  I am the Christmas and the new year  John, revelation, &amp; 1-2-3 john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William Heath</cp:lastModifiedBy>
  <cp:revision>1096</cp:revision>
  <cp:lastPrinted>2021-12-25T21:52:29Z</cp:lastPrinted>
  <dcterms:created xsi:type="dcterms:W3CDTF">2013-07-15T20:26:40Z</dcterms:created>
  <dcterms:modified xsi:type="dcterms:W3CDTF">2021-12-25T21:52:37Z</dcterms:modified>
</cp:coreProperties>
</file>