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7"/>
  </p:notesMasterIdLst>
  <p:sldIdLst>
    <p:sldId id="364" r:id="rId5"/>
    <p:sldId id="365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584044" y="6414286"/>
            <a:ext cx="5409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January 6, 2024,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121920"/>
            <a:ext cx="6720674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11:32)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85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 20:10, Dan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701541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10687" y="1320298"/>
            <a:ext cx="6635482" cy="492442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700" dirty="0"/>
              <a:t>        </a:t>
            </a:r>
          </a:p>
          <a:p>
            <a:r>
              <a:rPr lang="en-US" sz="2000" dirty="0"/>
              <a:t>                 </a:t>
            </a:r>
            <a:r>
              <a:rPr lang="en-US" sz="2000" u="sng" dirty="0"/>
              <a:t>Barak the Battle Winner</a:t>
            </a:r>
          </a:p>
          <a:p>
            <a:r>
              <a:rPr lang="en-US" sz="2000" dirty="0"/>
              <a:t>#1 – Honor or dishonor in battle (Judges 5:12-23)</a:t>
            </a:r>
          </a:p>
          <a:p>
            <a:r>
              <a:rPr lang="en-US" sz="2000" dirty="0"/>
              <a:t>#2 – Jael severed from the past to win a battle (Judges 4-5)</a:t>
            </a:r>
          </a:p>
          <a:p>
            <a:r>
              <a:rPr lang="en-US" sz="2000" dirty="0"/>
              <a:t>#3 – Deborah: wife &amp; mother, prophetess &amp; judge (Judges 4-5)</a:t>
            </a:r>
          </a:p>
          <a:p>
            <a:r>
              <a:rPr lang="en-US" sz="2000" dirty="0"/>
              <a:t>#4 – General Barak honored by God (Judges 4-5, Heb 11:32)</a:t>
            </a:r>
          </a:p>
          <a:p>
            <a:r>
              <a:rPr lang="en-US" sz="2000" dirty="0"/>
              <a:t>#5 – How to win a major battle like Barak (Judges 4-5)</a:t>
            </a:r>
          </a:p>
          <a:p>
            <a:endParaRPr lang="en-US" sz="700" dirty="0"/>
          </a:p>
          <a:p>
            <a:r>
              <a:rPr lang="en-US" sz="2000" dirty="0"/>
              <a:t>                 </a:t>
            </a:r>
            <a:r>
              <a:rPr lang="en-US" sz="2000" u="sng" dirty="0"/>
              <a:t>Samson the Carnal Strongman </a:t>
            </a:r>
          </a:p>
          <a:p>
            <a:r>
              <a:rPr lang="en-US" sz="2000" dirty="0"/>
              <a:t>#6 –  Samson is chosen &amp; gifted (Judges13)</a:t>
            </a:r>
          </a:p>
          <a:p>
            <a:r>
              <a:rPr lang="en-US" sz="2000" dirty="0"/>
              <a:t>         Samson rejects parents &amp; Scripture authority (Judges 14)</a:t>
            </a:r>
          </a:p>
          <a:p>
            <a:r>
              <a:rPr lang="en-US" sz="2000" dirty="0"/>
              <a:t>#7 – Samson is angry &amp; alone (Judges 15)</a:t>
            </a:r>
          </a:p>
          <a:p>
            <a:r>
              <a:rPr lang="en-US" sz="2000" dirty="0"/>
              <a:t>#8 – Samson is shelved &amp; saved (Judges 16, Heb 11:32)</a:t>
            </a:r>
          </a:p>
          <a:p>
            <a:r>
              <a:rPr lang="en-US" sz="2000" dirty="0"/>
              <a:t>#9 – Jephthah’s past, vow &amp; victories (Judges 11:1-12:7)</a:t>
            </a:r>
          </a:p>
          <a:p>
            <a:r>
              <a:rPr lang="en-US" sz="2000" dirty="0"/>
              <a:t>#10 – Gideon (Judges 7)</a:t>
            </a:r>
          </a:p>
          <a:p>
            <a:r>
              <a:rPr lang="en-US" sz="2000" dirty="0"/>
              <a:t>#11 – Gideon (Judges 8)</a:t>
            </a:r>
          </a:p>
          <a:p>
            <a:r>
              <a:rPr lang="en-US" sz="2000" dirty="0"/>
              <a:t>#12 – Gideon (Judges 9)</a:t>
            </a:r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1600"/>
            <a:ext cx="12009120" cy="6644640"/>
          </a:xfrm>
        </p:spPr>
        <p:txBody>
          <a:bodyPr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(Hebrews 11:32 Gideon, Barak, Samson, and Jephthah;)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Jephthah’s Past, Vow &amp; Victories </a:t>
            </a:r>
            <a:r>
              <a:rPr lang="en-US" sz="2400" b="1" dirty="0">
                <a:latin typeface="+mn-lt"/>
              </a:rPr>
              <a:t>(Judges 11:1-12:7)</a:t>
            </a:r>
            <a:br>
              <a:rPr lang="en-US" sz="2400" dirty="0"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.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11:1-11  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Jephthah </a:t>
            </a:r>
            <a:r>
              <a:rPr lang="en-US" sz="1800" b="1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R</a:t>
            </a:r>
            <a:r>
              <a:rPr lang="en-US" sz="1800" b="1" i="1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ejected, then Leads Rejects </a:t>
            </a:r>
            <a:r>
              <a:rPr lang="en-US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br>
              <a:rPr lang="en-US" sz="180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80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br>
              <a:rPr lang="en-US" sz="180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sz="180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11:12-40  </a:t>
            </a:r>
            <a:r>
              <a:rPr lang="en-US" sz="1800" b="1" i="1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Jephthah ‘s External Enemy &amp; Victory </a:t>
            </a:r>
            <a:r>
              <a:rPr lang="en-US" sz="1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</a:t>
            </a:r>
            <a:br>
              <a:rPr lang="en-US" sz="1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</a:br>
            <a:r>
              <a:rPr lang="en-US" sz="1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   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Just war won 300 years ago – History revisionist</a:t>
            </a:r>
            <a:br>
              <a:rPr lang="en-US" sz="1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</a:br>
            <a:r>
              <a:rPr lang="en-US" sz="1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   </a:t>
            </a:r>
            <a:br>
              <a:rPr lang="en-US" sz="1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</a:br>
            <a:r>
              <a:rPr lang="en-US" sz="18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   Jephthah’s Rash Vow </a:t>
            </a:r>
            <a:r>
              <a:rPr lang="en-US" sz="1800" b="1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- </a:t>
            </a: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Doctrine of Vows</a:t>
            </a:r>
            <a:br>
              <a:rPr lang="en-US" sz="180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sz="180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sz="180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800" b="1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12:1-7  Jephthah’s Internal Enemy &amp; Victory</a:t>
            </a:r>
            <a:br>
              <a:rPr lang="en-US" sz="1800" dirty="0">
                <a:solidFill>
                  <a:schemeClr val="tx1">
                    <a:lumMod val="9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800" b="1" i="1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 </a:t>
            </a:r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Ephraim is one of the two sons of Joseph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>
                <a:solidFill>
                  <a:schemeClr val="tx1">
                    <a:lumMod val="95000"/>
                  </a:schemeClr>
                </a:solidFill>
                <a:latin typeface="+mn-lt"/>
              </a:rPr>
              <a:t>Decision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:  Bring your past to the Lord for his land 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     (your mind, body, and soul) and victory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           over His </a:t>
            </a:r>
            <a:r>
              <a:rPr lang="en-US" sz="2400" b="1">
                <a:solidFill>
                  <a:schemeClr val="tx1">
                    <a:lumMod val="95000"/>
                  </a:schemeClr>
                </a:solidFill>
                <a:latin typeface="+mn-lt"/>
              </a:rPr>
              <a:t>enemies.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endParaRPr lang="en-US" sz="24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</p:txBody>
      </p:sp>
      <p:pic>
        <p:nvPicPr>
          <p:cNvPr id="2" name="Picture 1" descr="A map of the bible">
            <a:extLst>
              <a:ext uri="{FF2B5EF4-FFF2-40B4-BE49-F238E27FC236}">
                <a16:creationId xmlns:a16="http://schemas.microsoft.com/office/drawing/2014/main" id="{D0C62B4D-3D4B-7695-6401-F35BAB253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871" y="281830"/>
            <a:ext cx="4966649" cy="628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325EC8-9F89-4198-8218-91A34E1356D1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7ea62328-f9cb-43bf-99db-6009b3f2bb1b"/>
    <ds:schemaRef ds:uri="f98cc253-feff-40fd-b75e-dde241986d3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42242</TotalTime>
  <Words>398</Words>
  <Application>Microsoft Office PowerPoint</Application>
  <PresentationFormat>Widescreen</PresentationFormat>
  <Paragraphs>35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(Hebrews 11:32 Gideon, Barak, Samson, and Jephthah;)  Jephthah’s Past, Vow &amp; Victories (Judges 11:1-12:7)  . 11:1-11  Jephthah Rejected, then Leads Rejects       11:12-40  Jephthah ‘s External Enemy &amp; Victory                   Just war won 300 years ago – History revisionist                                  Jephthah’s Rash Vow - Doctrine of Vows   12:1-7  Jephthah’s Internal Enemy &amp; Victory               Ephraim is one of the two sons of Joseph  Decision:  Bring your past to the Lord for his land                   (your mind, body, and soul) and victory                   over His enemies.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1338</cp:revision>
  <cp:lastPrinted>2023-12-27T22:46:50Z</cp:lastPrinted>
  <dcterms:created xsi:type="dcterms:W3CDTF">2013-07-15T20:26:40Z</dcterms:created>
  <dcterms:modified xsi:type="dcterms:W3CDTF">2023-12-27T22:47:12Z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