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notesMasterIdLst>
    <p:notesMasterId r:id="rId6"/>
  </p:notesMasterIdLst>
  <p:sldIdLst>
    <p:sldId id="364" r:id="rId2"/>
    <p:sldId id="366" r:id="rId3"/>
    <p:sldId id="365" r:id="rId4"/>
    <p:sldId id="368" r:id="rId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Fellowship Church by Bill Heath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AD51A55-303F-4D54-AB99-832332D3BB80}" type="datetime1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Notes:  Core Scriptures to profit the souls of women with God's design, purpose, and beauty.  Genesis 1:27, Proverbs 31, Matthew 19:4, Romans 16:1-16, Ephesians 5:22-33, 1 Peter 3:1-7</a:t>
            </a:r>
          </a:p>
        </p:txBody>
      </p:sp>
    </p:spTree>
    <p:extLst>
      <p:ext uri="{BB962C8B-B14F-4D97-AF65-F5344CB8AC3E}">
        <p14:creationId xmlns:p14="http://schemas.microsoft.com/office/powerpoint/2010/main" val="274143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5B67A-261F-9DE2-01F4-59766EB60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86B47-F04F-B032-5DF6-8D446B579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2B05A-85D2-0B7B-8AD9-202775A37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83920-9796-51D7-7B01-4D3EE2469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46A3B-85BA-41E0-3E7D-D9310EBB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0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0C598-BE26-A80B-0421-F1DB3A249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FA8D7-95A0-8DD1-EEAE-F672E3F23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29B2C-1ECB-2C63-5849-5FC6D25B0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C0C92-6A66-42CE-7D8C-8B28F9A9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E2458-12BE-2EA7-AFB3-C6C566D24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7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1F562-B015-29AE-E68D-EFA1192ABC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0733EA-5D0A-426F-3B5C-3F2D18B27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2CC72-024A-43EA-BF05-67E22683F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6518-33A4-4532-1F2D-23A95CBFF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391F5-09BE-D072-E6C8-D4B52F99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4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6E646-2988-0016-83C8-ABBCC4160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D27B3-9EB6-554C-DC5F-B0AFF5BFA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8C58E-59EF-A80D-8A92-4C706C6E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09AE1-587A-B9A0-7536-7619B235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45967-ED14-C0B2-E816-FD76E38F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6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B252F-E9F8-BEFE-E9AE-7E37A961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CAC0E-0E4E-9770-AA4F-17A9E007C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010F5-956E-532C-D62B-1EFB3D64F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51D6A-13B2-4634-882C-51D5BB896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D65DB-599C-478A-4EF1-D72ED7E6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6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E8597-4776-2EBC-2786-AB3A655EF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893AE-3EC4-9FBF-58A0-269E4ABDF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8B258-33A4-9EDA-D199-A2A61B257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1376C-F755-7D1B-63F2-7723EBA2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10ADB-C96D-71AA-2670-A894894DD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3B9D3-10CE-946A-C332-6C74ADEE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9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545BD-8620-2E66-A3D4-F0A7ED63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C2867-03F6-1394-4E3C-53C535106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59B24-07FD-BF6D-5FEA-D3F2FCFD7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7EE568-E5A6-6D85-D7D9-EEA86715F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3C2469-4709-B49E-67F5-BC86510DA3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39F942-C2FA-A491-6711-8AE66C9C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190FC4-6AEF-8B96-5C2B-36CD9A04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44438-44CE-DE86-0DC8-EBADDC93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3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3C6A5-DC17-8DFC-8CAC-9B9C8DD0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BE22BF-B2E4-0075-316E-353EE5B71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168DB-DDBA-D74F-01C9-2801256FF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DB4DE-C342-5C40-C8F5-53E8B40F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93AEC7-2627-7021-F79E-BC57259D0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61FD6-4987-E19E-1FC7-9F1CD4AA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7F659-64E4-FC20-3A9E-1FAE44F4B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A24DC-F02D-1BF9-8DFE-D8577A860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AA109-5826-3716-750F-4F8B49FE1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15675-6163-1F32-8880-123F09C8B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BD302-85C7-639A-4C77-F1B19282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09919-FAFA-6AE6-505C-1208FC89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B3E96-0BC3-C140-64E7-16272250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9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FE0E4-325B-1AE4-6DA5-F7B5DED9E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68FD5C-1C6C-2DF5-40C9-FF8DDB2B1C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EF42D-6042-2014-44AC-5AE0DD0EC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DF341-5281-90C2-8579-F6675416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9/27/2023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48D91-356D-C664-7BDE-B9305B84B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8FEE8-F0DF-4403-F170-7E5B96E62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5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C5926E-5C15-E9CC-DA68-B6349B0E4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323C2-3787-4536-916E-1191EFEFF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A4ADE-A51F-F14D-6E7C-2B6CDADE0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9/27/2023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86461-30A0-FC14-92B4-50ABD51C2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B6BA9-84F9-9FF4-92AA-3CBB92D1E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73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E5C6185-BA62-417B-B11E-D6CE654AE4F5}"/>
              </a:ext>
            </a:extLst>
          </p:cNvPr>
          <p:cNvSpPr txBox="1"/>
          <p:nvPr/>
        </p:nvSpPr>
        <p:spPr>
          <a:xfrm>
            <a:off x="3334937" y="6414286"/>
            <a:ext cx="5908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Fellowship Church,  September 27, 2023, by Bill Heath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6C924B-D136-B41C-57F2-9E15057E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8643" y="426719"/>
            <a:ext cx="6720674" cy="1184019"/>
          </a:xfrm>
        </p:spPr>
        <p:txBody>
          <a:bodyPr>
            <a:normAutofit/>
          </a:bodyPr>
          <a:lstStyle/>
          <a:p>
            <a:r>
              <a:rPr lang="en-US" sz="3200" dirty="0"/>
              <a:t>Straight and Balanced</a:t>
            </a:r>
          </a:p>
          <a:p>
            <a:r>
              <a:rPr lang="en-US" sz="1800" dirty="0"/>
              <a:t>(Luke 3:4-6)</a:t>
            </a:r>
          </a:p>
        </p:txBody>
      </p:sp>
      <p:pic>
        <p:nvPicPr>
          <p:cNvPr id="4098" name="Picture 2" descr="Image result for balance">
            <a:extLst>
              <a:ext uri="{FF2B5EF4-FFF2-40B4-BE49-F238E27FC236}">
                <a16:creationId xmlns:a16="http://schemas.microsoft.com/office/drawing/2014/main" id="{94A68CC1-A35B-E44A-258F-98BB866D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853" y="1706377"/>
            <a:ext cx="2130894" cy="2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umbline Bible">
            <a:extLst>
              <a:ext uri="{FF2B5EF4-FFF2-40B4-BE49-F238E27FC236}">
                <a16:creationId xmlns:a16="http://schemas.microsoft.com/office/drawing/2014/main" id="{9EEDE0C2-EE51-FBC3-E1C7-6D92032E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60" y="1726698"/>
            <a:ext cx="2628899" cy="26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485E64-3BDB-27A6-C3D9-F275AD723DA6}"/>
              </a:ext>
            </a:extLst>
          </p:cNvPr>
          <p:cNvSpPr txBox="1"/>
          <p:nvPr/>
        </p:nvSpPr>
        <p:spPr>
          <a:xfrm>
            <a:off x="9763197" y="4719200"/>
            <a:ext cx="24288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OT:  </a:t>
            </a:r>
            <a:r>
              <a:rPr lang="en-US" sz="2000" dirty="0" err="1"/>
              <a:t>Deut</a:t>
            </a:r>
            <a:r>
              <a:rPr lang="en-US" sz="2000" dirty="0"/>
              <a:t> 25:13-16  </a:t>
            </a:r>
          </a:p>
          <a:p>
            <a:r>
              <a:rPr lang="en-US" sz="2000" dirty="0"/>
              <a:t>Daniel 5:25-28</a:t>
            </a:r>
          </a:p>
          <a:p>
            <a:endParaRPr lang="en-US" sz="2000" dirty="0"/>
          </a:p>
          <a:p>
            <a:r>
              <a:rPr lang="en-US" sz="2000" dirty="0"/>
              <a:t>NT:  Hebrews12:1</a:t>
            </a:r>
          </a:p>
          <a:p>
            <a:r>
              <a:rPr lang="en-US" sz="2000" dirty="0"/>
              <a:t>1 Cor 3:11-15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EF026-F07A-9A8D-74F7-DB7139A5BCC1}"/>
              </a:ext>
            </a:extLst>
          </p:cNvPr>
          <p:cNvSpPr txBox="1"/>
          <p:nvPr/>
        </p:nvSpPr>
        <p:spPr>
          <a:xfrm>
            <a:off x="222469" y="4701541"/>
            <a:ext cx="27882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OT:  Ps 5:8, </a:t>
            </a:r>
            <a:r>
              <a:rPr lang="en-US" sz="2000" dirty="0" err="1"/>
              <a:t>Pr</a:t>
            </a:r>
            <a:r>
              <a:rPr lang="en-US" sz="2000" dirty="0"/>
              <a:t> 4:25-27</a:t>
            </a:r>
          </a:p>
          <a:p>
            <a:r>
              <a:rPr lang="en-US" sz="2000" dirty="0"/>
              <a:t>Amos 7:7-8, Is 28:13, 17</a:t>
            </a:r>
          </a:p>
          <a:p>
            <a:endParaRPr lang="en-US" sz="2000" dirty="0"/>
          </a:p>
          <a:p>
            <a:r>
              <a:rPr lang="en-US" sz="2000" dirty="0"/>
              <a:t>NT:  Mt 3:3, Acts 9:11 </a:t>
            </a:r>
          </a:p>
          <a:p>
            <a:r>
              <a:rPr lang="en-US" sz="2000" dirty="0"/>
              <a:t>Hebrews 12:13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B1BFC7-F1FB-7C24-B2DD-713F88A233D1}"/>
              </a:ext>
            </a:extLst>
          </p:cNvPr>
          <p:cNvSpPr txBox="1"/>
          <p:nvPr/>
        </p:nvSpPr>
        <p:spPr>
          <a:xfrm>
            <a:off x="3010687" y="1716538"/>
            <a:ext cx="6635482" cy="440120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#1 – Simeon &amp; Anna seek, see, &amp; speak (Luke 2:22-40)  </a:t>
            </a:r>
          </a:p>
          <a:p>
            <a:r>
              <a:rPr lang="en-US" sz="2000" dirty="0"/>
              <a:t>#2 – No guile Nathanael (John 1:43-51)</a:t>
            </a:r>
          </a:p>
          <a:p>
            <a:r>
              <a:rPr lang="en-US" sz="2000" dirty="0"/>
              <a:t>#3 – Here a little, there a little (Isaiah 28:1-29)</a:t>
            </a:r>
          </a:p>
          <a:p>
            <a:r>
              <a:rPr lang="en-US" sz="2000" dirty="0"/>
              <a:t>#4 – Honor or dishonor in battle (Judges 5:12-23)</a:t>
            </a:r>
          </a:p>
          <a:p>
            <a:r>
              <a:rPr lang="en-US" sz="2000" dirty="0"/>
              <a:t>#5 – Jael severed from the past to win a battle (Judges 4-5)</a:t>
            </a:r>
          </a:p>
          <a:p>
            <a:r>
              <a:rPr lang="en-US" sz="2000" dirty="0"/>
              <a:t>#6 – Deborah: wife &amp; mother, prophetess &amp; judge (Judges 4-5)</a:t>
            </a:r>
          </a:p>
          <a:p>
            <a:r>
              <a:rPr lang="en-US" sz="2000" dirty="0"/>
              <a:t>#7 – General Barak honored by God (Judges 4-5, Heb 11:32)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2289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CF4905-AEA6-4B29-4A0B-5BD1F1EFA797}"/>
              </a:ext>
            </a:extLst>
          </p:cNvPr>
          <p:cNvSpPr txBox="1"/>
          <p:nvPr/>
        </p:nvSpPr>
        <p:spPr>
          <a:xfrm>
            <a:off x="7072042" y="236318"/>
            <a:ext cx="4886768" cy="409342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Straight &amp; Balanced</a:t>
            </a:r>
          </a:p>
          <a:p>
            <a:pPr algn="ctr"/>
            <a:endParaRPr lang="en-US" sz="8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Romans 15:4  things written before are </a:t>
            </a:r>
            <a:r>
              <a:rPr lang="en-US" u="sng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for our learning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, that we through patience and comfort of the Scriptures might have hope. </a:t>
            </a:r>
          </a:p>
          <a:p>
            <a:endParaRPr lang="en-US" sz="12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1 Corinthians 10:11 these things are written (1 Cor 10) </a:t>
            </a:r>
            <a:r>
              <a:rPr lang="en-US" u="sng" dirty="0">
                <a:solidFill>
                  <a:schemeClr val="tx1">
                    <a:lumMod val="95000"/>
                  </a:schemeClr>
                </a:solidFill>
              </a:rPr>
              <a:t>for our admonition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, upon whom the ends of the world are come. </a:t>
            </a:r>
          </a:p>
          <a:p>
            <a:endParaRPr lang="en-US" sz="12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Context:  Judges 21:25, In those days there was no king in Israel:  every man did that which was right in his own eyes.</a:t>
            </a:r>
          </a:p>
          <a:p>
            <a:endParaRPr lang="en-US" sz="1200" dirty="0">
              <a:solidFill>
                <a:schemeClr val="tx1">
                  <a:lumMod val="95000"/>
                </a:schemeClr>
              </a:solidFill>
              <a:latin typeface="+mn-lt"/>
            </a:endParaRP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Time:  12 judges from Othniel to Samson, 1450-1050 BC.</a:t>
            </a:r>
            <a:endParaRPr lang="en-US" dirty="0">
              <a:solidFill>
                <a:schemeClr val="tx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5AD8B9-A059-C56B-7E97-8D2C599A153E}"/>
              </a:ext>
            </a:extLst>
          </p:cNvPr>
          <p:cNvSpPr txBox="1"/>
          <p:nvPr/>
        </p:nvSpPr>
        <p:spPr>
          <a:xfrm>
            <a:off x="6916852" y="4577080"/>
            <a:ext cx="509207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Four Messages from Judges 4-5</a:t>
            </a:r>
          </a:p>
          <a:p>
            <a:endParaRPr lang="en-US" sz="1000" dirty="0"/>
          </a:p>
          <a:p>
            <a:r>
              <a:rPr lang="en-US" dirty="0"/>
              <a:t>1.  Honor or dishonor in battle</a:t>
            </a:r>
          </a:p>
          <a:p>
            <a:endParaRPr lang="en-US" sz="800" dirty="0"/>
          </a:p>
          <a:p>
            <a:r>
              <a:rPr lang="en-US" dirty="0"/>
              <a:t>2.  Jael severed from the past to win a battle </a:t>
            </a:r>
          </a:p>
          <a:p>
            <a:endParaRPr lang="en-US" sz="800" dirty="0"/>
          </a:p>
          <a:p>
            <a:r>
              <a:rPr lang="en-US" dirty="0"/>
              <a:t>3.  Deborah: wife &amp; mother, prophetess &amp; judge</a:t>
            </a:r>
          </a:p>
          <a:p>
            <a:pPr marL="342900" indent="-342900">
              <a:buAutoNum type="arabicPeriod" startAt="4"/>
            </a:pPr>
            <a:endParaRPr lang="en-US" sz="600" dirty="0"/>
          </a:p>
          <a:p>
            <a:r>
              <a:rPr lang="en-US" dirty="0"/>
              <a:t>4.  General Barak honored by God (Hebrews 11:32)</a:t>
            </a:r>
          </a:p>
        </p:txBody>
      </p:sp>
      <p:pic>
        <p:nvPicPr>
          <p:cNvPr id="5" name="Picture 4" descr="judges 4 map - Truth Snitch">
            <a:extLst>
              <a:ext uri="{FF2B5EF4-FFF2-40B4-BE49-F238E27FC236}">
                <a16:creationId xmlns:a16="http://schemas.microsoft.com/office/drawing/2014/main" id="{8BA1441D-06D2-A760-1871-597EE886E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90" y="236318"/>
            <a:ext cx="6437198" cy="6437198"/>
          </a:xfrm>
          <a:prstGeom prst="rect">
            <a:avLst/>
          </a:prstGeom>
          <a:noFill/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E367A3D7-429A-277B-05AB-9AEA1D440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590" y="4959350"/>
            <a:ext cx="1960880" cy="8617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Deborah, 1204-1144 BC</a:t>
            </a:r>
            <a:endParaRPr lang="en-US" sz="1200" dirty="0">
              <a:solidFill>
                <a:schemeClr val="bg1"/>
              </a:solidFill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(</a:t>
            </a:r>
            <a:r>
              <a:rPr lang="en-US" sz="1000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Merneptah</a:t>
            </a:r>
            <a:r>
              <a:rPr lang="en-US" sz="10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Stele, 1206 BC Pharoah, 1213-1203 BC</a:t>
            </a:r>
            <a:endParaRPr lang="en-US" sz="1200" dirty="0">
              <a:solidFill>
                <a:schemeClr val="bg1"/>
              </a:solidFill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King </a:t>
            </a:r>
            <a:r>
              <a:rPr lang="en-US" sz="1000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Jabin’s</a:t>
            </a:r>
            <a:r>
              <a:rPr lang="en-US" sz="10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oppression, Judges 4:3, 5:6-8)</a:t>
            </a:r>
            <a:endParaRPr lang="en-US" sz="1200" dirty="0">
              <a:solidFill>
                <a:schemeClr val="bg1"/>
              </a:solidFill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CC846CCA-9243-4E03-159A-423C400B1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4461" y="6133782"/>
            <a:ext cx="1341120" cy="2978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Kishon River</a:t>
            </a:r>
            <a:endParaRPr lang="en-US" sz="1200" dirty="0">
              <a:solidFill>
                <a:schemeClr val="bg1"/>
              </a:solidFill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F6C7344F-FA87-A7E3-E710-32C3CB2A17D6}"/>
              </a:ext>
            </a:extLst>
          </p:cNvPr>
          <p:cNvCxnSpPr>
            <a:cxnSpLocks/>
          </p:cNvCxnSpPr>
          <p:nvPr/>
        </p:nvCxnSpPr>
        <p:spPr>
          <a:xfrm flipV="1">
            <a:off x="4145674" y="5207000"/>
            <a:ext cx="772160" cy="1121410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961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0BFE928-48B4-4BCC-8F0F-12567EC71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340" y="362470"/>
            <a:ext cx="7412754" cy="6068810"/>
          </a:xfrm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</a:pPr>
            <a:b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b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b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b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b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b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Deborah:  </a:t>
            </a:r>
            <a:r>
              <a:rPr lang="en-US" sz="2400" dirty="0"/>
              <a:t>wife &amp; mother, prophetess &amp; judge </a:t>
            </a:r>
            <a:br>
              <a:rPr lang="en-US" sz="2400" dirty="0"/>
            </a:br>
            <a:br>
              <a:rPr lang="en-US" sz="6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br>
              <a:rPr lang="en-US" sz="6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4:1-3a.  Evil &gt; Bondage &gt; Repent &gt; Delivered</a:t>
            </a:r>
            <a:b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4:3b.  20 years of mighty oppression by King </a:t>
            </a:r>
            <a:r>
              <a:rPr lang="en-US" sz="2400" b="1" dirty="0" err="1">
                <a:solidFill>
                  <a:schemeClr val="tx1">
                    <a:lumMod val="95000"/>
                  </a:schemeClr>
                </a:solidFill>
                <a:latin typeface="+mn-lt"/>
              </a:rPr>
              <a:t>Jabin</a:t>
            </a:r>
            <a:b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br>
              <a:rPr lang="en-US" sz="12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12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4:4   </a:t>
            </a:r>
            <a:r>
              <a:rPr lang="en-US" sz="2400" b="1" u="sng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WIFE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OF LAPIDOTH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(5:24)  Proverbs 31</a:t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  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Male and female, leave and cleave. Gen 1:27, Mt 19:4-6, Eph 5:22-33        </a:t>
            </a:r>
            <a:br>
              <a:rPr lang="en-US" sz="2000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br>
              <a:rPr lang="en-US" sz="1200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5:6-8  </a:t>
            </a:r>
            <a:r>
              <a:rPr lang="en-US" sz="2400" b="1" u="sng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MOTHER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(5:28-30)  Proverbs 31</a:t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  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Eve = life, Rebekah, Hannah, Naomi &amp; Ruth, Elizabeth &amp; Mary, Lydia</a:t>
            </a:r>
            <a:br>
              <a:rPr lang="en-US" sz="1200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br>
              <a:rPr lang="en-US" sz="1200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4:4  </a:t>
            </a:r>
            <a:r>
              <a:rPr lang="en-US" sz="2400" b="1" u="sng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PROPHETESS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(4:6-7, 9, 14, 23; 5:20-23, 25-27)</a:t>
            </a:r>
            <a:b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     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Role limited to a specific local time and events.</a:t>
            </a:r>
            <a:b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br>
              <a:rPr lang="en-US" sz="12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4:4-5  </a:t>
            </a:r>
            <a:r>
              <a:rPr lang="en-US" sz="2400" b="1" u="sng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JUDGE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(5:2, 9-11, 12b-13, 15b, 18-19, 31)</a:t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           Anomaly due to weak and fearful men in the times of Judges</a:t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12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       </a:t>
            </a:r>
            <a:b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2400" b="1" u="sng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Conclusion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:  5:31. 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Love God first, then comes strength</a:t>
            </a:r>
            <a:br>
              <a:rPr lang="en-US" sz="20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 </a:t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Decision: 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Honor</a:t>
            </a:r>
            <a:r>
              <a:rPr lang="en-US" sz="20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God’s roles for wives, mothers, &amp; widows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5860108-2ADF-3897-5C29-B2E46E3F5121}"/>
              </a:ext>
            </a:extLst>
          </p:cNvPr>
          <p:cNvSpPr/>
          <p:nvPr/>
        </p:nvSpPr>
        <p:spPr>
          <a:xfrm rot="5142481">
            <a:off x="9406039" y="1835314"/>
            <a:ext cx="709532" cy="98277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E0290CC-F24E-4ED2-A0E6-8C3DBDFC0E91}"/>
              </a:ext>
            </a:extLst>
          </p:cNvPr>
          <p:cNvSpPr/>
          <p:nvPr/>
        </p:nvSpPr>
        <p:spPr>
          <a:xfrm rot="5814438">
            <a:off x="9442583" y="3225407"/>
            <a:ext cx="636443" cy="123505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8D87F8-9B6D-D62A-5900-A657EA8D7A5B}"/>
              </a:ext>
            </a:extLst>
          </p:cNvPr>
          <p:cNvSpPr txBox="1"/>
          <p:nvPr/>
        </p:nvSpPr>
        <p:spPr>
          <a:xfrm flipH="1">
            <a:off x="8630433" y="1227551"/>
            <a:ext cx="2906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Image of Deborah under the palm tree</a:t>
            </a:r>
          </a:p>
        </p:txBody>
      </p:sp>
      <p:pic>
        <p:nvPicPr>
          <p:cNvPr id="1026" name="Picture 2" descr="Deborah and Barak">
            <a:extLst>
              <a:ext uri="{FF2B5EF4-FFF2-40B4-BE49-F238E27FC236}">
                <a16:creationId xmlns:a16="http://schemas.microsoft.com/office/drawing/2014/main" id="{12F27F46-5747-0680-5722-03482CFD2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495" y="214313"/>
            <a:ext cx="451485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06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FE86F0-2236-3394-35D2-E35530C81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22" y="243840"/>
            <a:ext cx="8371198" cy="6370808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57074005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atering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14D02"/>
      </a:accent1>
      <a:accent2>
        <a:srgbClr val="FDFBF2"/>
      </a:accent2>
      <a:accent3>
        <a:srgbClr val="F49201"/>
      </a:accent3>
      <a:accent4>
        <a:srgbClr val="F4ADE4"/>
      </a:accent4>
      <a:accent5>
        <a:srgbClr val="3841A4"/>
      </a:accent5>
      <a:accent6>
        <a:srgbClr val="068145"/>
      </a:accent6>
      <a:hlink>
        <a:srgbClr val="0563C1"/>
      </a:hlink>
      <a:folHlink>
        <a:srgbClr val="954F72"/>
      </a:folHlink>
    </a:clrScheme>
    <a:fontScheme name="Custom 114">
      <a:majorFont>
        <a:latin typeface="Aharoni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28734</TotalTime>
  <Words>548</Words>
  <Application>Microsoft Office PowerPoint</Application>
  <PresentationFormat>Widescreen</PresentationFormat>
  <Paragraphs>52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Aharoni</vt:lpstr>
      <vt:lpstr>Arial</vt:lpstr>
      <vt:lpstr>Calibri</vt:lpstr>
      <vt:lpstr>Gill Sans MT</vt:lpstr>
      <vt:lpstr>Verdana</vt:lpstr>
      <vt:lpstr>Wingdings 3</vt:lpstr>
      <vt:lpstr>Theme1</vt:lpstr>
      <vt:lpstr>PowerPoint Presentation</vt:lpstr>
      <vt:lpstr>PowerPoint Presentation</vt:lpstr>
      <vt:lpstr>      Deborah:  wife &amp; mother, prophetess &amp; judge    4:1-3a.  Evil &gt; Bondage &gt; Repent &gt; Delivered 4:3b.  20 years of mighty oppression by King Jabin   4:4   WIFE OF LAPIDOTH (5:24)  Proverbs 31     Male and female, leave and cleave. Gen 1:27, Mt 19:4-6, Eph 5:22-33          5:6-8  MOTHER (5:28-30)  Proverbs 31     Eve = life, Rebekah, Hannah, Naomi &amp; Ruth, Elizabeth &amp; Mary, Lydia  4:4  PROPHETESS (4:6-7, 9, 14, 23; 5:20-23, 25-27)        Role limited to a specific local time and events.  4:4-5  JUDGE (5:2, 9-11, 12b-13, 15b, 18-19, 31)             Anomaly due to weak and fearful men in the times of Judges           Conclusion:  5:31.  Love God first, then comes strength    Decision:  Honor God’s roles for wives, mothers, &amp; widows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Bill Heath</cp:lastModifiedBy>
  <cp:revision>1220</cp:revision>
  <cp:lastPrinted>2023-09-27T01:05:27Z</cp:lastPrinted>
  <dcterms:created xsi:type="dcterms:W3CDTF">2013-07-15T20:26:40Z</dcterms:created>
  <dcterms:modified xsi:type="dcterms:W3CDTF">2023-09-27T14:50:16Z</dcterms:modified>
</cp:coreProperties>
</file>