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5"/>
  </p:notesMasterIdLst>
  <p:sldIdLst>
    <p:sldId id="364" r:id="rId2"/>
    <p:sldId id="366" r:id="rId3"/>
    <p:sldId id="365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3334937" y="6414286"/>
            <a:ext cx="5908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Fellowship Church,  September 27, 2023,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643" y="426719"/>
            <a:ext cx="6720674" cy="1184019"/>
          </a:xfrm>
        </p:spPr>
        <p:txBody>
          <a:bodyPr>
            <a:normAutofit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853" y="1706377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0" y="1726698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719200"/>
            <a:ext cx="2428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OT:  </a:t>
            </a:r>
            <a:r>
              <a:rPr lang="en-US" sz="2000" dirty="0" err="1"/>
              <a:t>Deut</a:t>
            </a:r>
            <a:r>
              <a:rPr lang="en-US" sz="2000" dirty="0"/>
              <a:t> 25:13-16  </a:t>
            </a:r>
          </a:p>
          <a:p>
            <a:r>
              <a:rPr lang="en-US" sz="2000" dirty="0"/>
              <a:t>Daniel 5:25-28</a:t>
            </a:r>
          </a:p>
          <a:p>
            <a:endParaRPr lang="en-US" sz="2000" dirty="0"/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222469" y="4701541"/>
            <a:ext cx="2788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OT:  Ps 5:8, </a:t>
            </a:r>
            <a:r>
              <a:rPr lang="en-US" sz="2000" dirty="0" err="1"/>
              <a:t>Pr</a:t>
            </a:r>
            <a:r>
              <a:rPr lang="en-US" sz="2000" dirty="0"/>
              <a:t> 4:25-27</a:t>
            </a:r>
          </a:p>
          <a:p>
            <a:r>
              <a:rPr lang="en-US" sz="2000" dirty="0"/>
              <a:t>Amos 7:7-8, Is 28:13, 17</a:t>
            </a:r>
          </a:p>
          <a:p>
            <a:endParaRPr lang="en-US" sz="2000" dirty="0"/>
          </a:p>
          <a:p>
            <a:r>
              <a:rPr lang="en-US" sz="2000" dirty="0"/>
              <a:t>NT:  Mt 3:3, Acts 9:11 </a:t>
            </a:r>
          </a:p>
          <a:p>
            <a:r>
              <a:rPr lang="en-US" sz="20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010687" y="1716538"/>
            <a:ext cx="6635482" cy="44012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#1 – Simeon &amp; Anna seek, see, &amp; speak (Luke 2:22-40)  </a:t>
            </a:r>
          </a:p>
          <a:p>
            <a:r>
              <a:rPr lang="en-US" sz="2000" dirty="0"/>
              <a:t>#2 – No guile Nathanael (John 1:43-51)</a:t>
            </a:r>
          </a:p>
          <a:p>
            <a:r>
              <a:rPr lang="en-US" sz="2000" dirty="0"/>
              <a:t>#3 – Here a little, there a little (Isaiah 28:1-29)</a:t>
            </a:r>
          </a:p>
          <a:p>
            <a:r>
              <a:rPr lang="en-US" sz="2000" dirty="0"/>
              <a:t>#4 – Honor or dishonor in battle (Judges 5:12-23)</a:t>
            </a:r>
          </a:p>
          <a:p>
            <a:r>
              <a:rPr lang="en-US" sz="2000" dirty="0"/>
              <a:t>#5 – Jael severed from the past to win a battle (Judges 4-5)</a:t>
            </a:r>
          </a:p>
          <a:p>
            <a:r>
              <a:rPr lang="en-US" sz="2000" dirty="0"/>
              <a:t>#6 – Deborah: wife &amp; mother, prophetess &amp; judge (Judges 4-5)</a:t>
            </a:r>
          </a:p>
          <a:p>
            <a:r>
              <a:rPr lang="en-US" sz="2000" dirty="0"/>
              <a:t>#7 – General Barak honored by God (Judges 4-5, Heb 11:32)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228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4905-AEA6-4B29-4A0B-5BD1F1EFA797}"/>
              </a:ext>
            </a:extLst>
          </p:cNvPr>
          <p:cNvSpPr txBox="1"/>
          <p:nvPr/>
        </p:nvSpPr>
        <p:spPr>
          <a:xfrm>
            <a:off x="7072042" y="236318"/>
            <a:ext cx="4886768" cy="40934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Straight &amp; Balanced</a:t>
            </a:r>
          </a:p>
          <a:p>
            <a:pPr algn="ctr"/>
            <a:endParaRPr lang="en-US" sz="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Romans 15:4  things written before are </a:t>
            </a:r>
            <a:r>
              <a:rPr lang="en-US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for our learning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, that we through patience and comfort of the Scriptures might have hope. </a:t>
            </a:r>
          </a:p>
          <a:p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1 Corinthians 10:11 these things are written (1 Cor 10) </a:t>
            </a:r>
            <a:r>
              <a:rPr lang="en-US" u="sng" dirty="0">
                <a:solidFill>
                  <a:schemeClr val="tx1">
                    <a:lumMod val="95000"/>
                  </a:schemeClr>
                </a:solidFill>
              </a:rPr>
              <a:t>for our admonition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, upon whom the ends of the world are come. </a:t>
            </a:r>
          </a:p>
          <a:p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Context:  Judges 21:25, In those days there was no king in Israel:  every man did that which was right in his own eyes.</a:t>
            </a:r>
          </a:p>
          <a:p>
            <a:endParaRPr lang="en-US" sz="12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Time:  12 judges from Othniel to Samson, 1450-1050 B.C.</a:t>
            </a:r>
            <a:endParaRPr lang="en-US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AD8B9-A059-C56B-7E97-8D2C599A153E}"/>
              </a:ext>
            </a:extLst>
          </p:cNvPr>
          <p:cNvSpPr txBox="1"/>
          <p:nvPr/>
        </p:nvSpPr>
        <p:spPr>
          <a:xfrm>
            <a:off x="6916852" y="4434840"/>
            <a:ext cx="509207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Five Messages from Judges 4-5</a:t>
            </a:r>
          </a:p>
          <a:p>
            <a:endParaRPr lang="en-US" sz="1000" dirty="0"/>
          </a:p>
          <a:p>
            <a:r>
              <a:rPr lang="en-US" dirty="0"/>
              <a:t>1.  Honor or dishonor in battle</a:t>
            </a:r>
          </a:p>
          <a:p>
            <a:endParaRPr lang="en-US" sz="800" dirty="0"/>
          </a:p>
          <a:p>
            <a:r>
              <a:rPr lang="en-US" dirty="0"/>
              <a:t>2.  Jael severed from the past to win a battle </a:t>
            </a:r>
          </a:p>
          <a:p>
            <a:endParaRPr lang="en-US" sz="800" dirty="0"/>
          </a:p>
          <a:p>
            <a:r>
              <a:rPr lang="en-US" dirty="0"/>
              <a:t>3.  Deborah: wife &amp; mother, prophetess &amp; judge</a:t>
            </a:r>
          </a:p>
          <a:p>
            <a:pPr marL="342900" indent="-342900">
              <a:buAutoNum type="arabicPeriod" startAt="4"/>
            </a:pPr>
            <a:endParaRPr lang="en-US" sz="600" dirty="0"/>
          </a:p>
          <a:p>
            <a:r>
              <a:rPr lang="en-US" dirty="0"/>
              <a:t>4.  General Barak honored by God (Hebrews 11:32)</a:t>
            </a:r>
          </a:p>
          <a:p>
            <a:pPr marL="342900" indent="-342900">
              <a:buAutoNum type="arabicPeriod" startAt="4"/>
            </a:pPr>
            <a:endParaRPr lang="en-US" sz="500" dirty="0"/>
          </a:p>
          <a:p>
            <a:r>
              <a:rPr lang="en-US" dirty="0"/>
              <a:t>5.  God ‘s deliverance today!</a:t>
            </a:r>
          </a:p>
        </p:txBody>
      </p:sp>
      <p:pic>
        <p:nvPicPr>
          <p:cNvPr id="5" name="Picture 4" descr="judges 4 map - Truth Snitch">
            <a:extLst>
              <a:ext uri="{FF2B5EF4-FFF2-40B4-BE49-F238E27FC236}">
                <a16:creationId xmlns:a16="http://schemas.microsoft.com/office/drawing/2014/main" id="{8BA1441D-06D2-A760-1871-597EE886E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0" y="236318"/>
            <a:ext cx="6437198" cy="6437198"/>
          </a:xfrm>
          <a:prstGeom prst="rect">
            <a:avLst/>
          </a:prstGeom>
          <a:noFill/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E367A3D7-429A-277B-05AB-9AEA1D440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90" y="4959350"/>
            <a:ext cx="1960880" cy="8617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Deborah, 1204-1144 BC</a:t>
            </a:r>
            <a:endParaRPr lang="en-US" sz="1200" dirty="0">
              <a:solidFill>
                <a:schemeClr val="bg1"/>
              </a:solidFill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</a:t>
            </a:r>
            <a:r>
              <a:rPr lang="en-US" sz="10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Merneptah</a:t>
            </a: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Stele, 1206 BC Pharoah, 1213-1203 BC</a:t>
            </a:r>
            <a:endParaRPr lang="en-US" sz="1200" dirty="0">
              <a:solidFill>
                <a:schemeClr val="bg1"/>
              </a:solidFill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King </a:t>
            </a:r>
            <a:r>
              <a:rPr lang="en-US" sz="10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Jabin’s</a:t>
            </a:r>
            <a:r>
              <a:rPr lang="en-US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oppression, Judges 4:3, 5:6-8)</a:t>
            </a:r>
            <a:endParaRPr lang="en-US" sz="1200" dirty="0">
              <a:solidFill>
                <a:schemeClr val="bg1"/>
              </a:solidFill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C846CCA-9243-4E03-159A-423C400B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461" y="6133782"/>
            <a:ext cx="1341120" cy="2978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Kishon River</a:t>
            </a:r>
            <a:endParaRPr lang="en-US" sz="1200" dirty="0">
              <a:solidFill>
                <a:schemeClr val="bg1"/>
              </a:solidFill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F6C7344F-FA87-A7E3-E710-32C3CB2A17D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79584" y="5875020"/>
            <a:ext cx="919480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96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BFE928-48B4-4BCC-8F0F-12567EC7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" y="213360"/>
            <a:ext cx="6870700" cy="6441440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General Barak is Honored by God (Heb 11:32)</a:t>
            </a:r>
            <a:br>
              <a:rPr lang="en-US" sz="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br>
              <a:rPr lang="en-US" sz="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Hebrews 11: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32 Gideon, Barak, Samson, and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Jephthae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;</a:t>
            </a:r>
            <a:b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Why does God honor the faith of Barak and not honor Deborah in Hebrews 11:32?  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Battle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4:6-7 Lord God’s command, Go… I will, I will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4:10-12 Barak leads, Heber helps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4:14-16 the LORD goes out before you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4:23-24 God subdued on that day  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Song about battle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</a:t>
            </a:r>
            <a:b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5:4-5  History – LORD marches before Barak</a:t>
            </a:r>
            <a:b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5:12b-17 General Barak leads &amp; recognizes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5:31a  Let the LORD’s enemies perish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5:31b  Strength for them who love the LORD</a:t>
            </a:r>
            <a:b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16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.</a:t>
            </a:r>
            <a:br>
              <a:rPr lang="en-US" sz="1600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Decision:  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Is God going on before you?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</a:t>
            </a:r>
          </a:p>
        </p:txBody>
      </p:sp>
      <p:pic>
        <p:nvPicPr>
          <p:cNvPr id="5" name="Picture 4" descr="judges 4 map - Truth Snitch">
            <a:extLst>
              <a:ext uri="{FF2B5EF4-FFF2-40B4-BE49-F238E27FC236}">
                <a16:creationId xmlns:a16="http://schemas.microsoft.com/office/drawing/2014/main" id="{3C1729A0-FA1D-38F7-0991-B5941D9F7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7" t="65740" r="22408" b="13910"/>
          <a:stretch/>
        </p:blipFill>
        <p:spPr bwMode="auto">
          <a:xfrm>
            <a:off x="8554720" y="203199"/>
            <a:ext cx="3298512" cy="2149185"/>
          </a:xfrm>
          <a:prstGeom prst="rect">
            <a:avLst/>
          </a:prstGeom>
          <a:noFill/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A132AF43-3BA8-4B20-02EF-832324C85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0387" y="1980907"/>
            <a:ext cx="1444473" cy="3714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Kishon River</a:t>
            </a:r>
            <a:endParaRPr lang="en-US" sz="1400" dirty="0">
              <a:solidFill>
                <a:schemeClr val="bg1"/>
              </a:solidFill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3AE996A9-31DE-972F-01EA-BDFC3423738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928310" y="1844283"/>
            <a:ext cx="273248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>
            <a:extLst>
              <a:ext uri="{FF2B5EF4-FFF2-40B4-BE49-F238E27FC236}">
                <a16:creationId xmlns:a16="http://schemas.microsoft.com/office/drawing/2014/main" id="{F81ACA25-1FA1-9743-4D98-B7BD9C53F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720" y="1980909"/>
            <a:ext cx="1239520" cy="371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Megiddo</a:t>
            </a:r>
            <a:endParaRPr lang="en-US" sz="1400" dirty="0">
              <a:solidFill>
                <a:schemeClr val="bg1"/>
              </a:solidFill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5C5FF-7D41-465F-45EE-29575CF8F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3"/>
          <a:stretch/>
        </p:blipFill>
        <p:spPr>
          <a:xfrm>
            <a:off x="8659771" y="4907858"/>
            <a:ext cx="3193461" cy="1788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6B6AA2-F687-8393-EE8D-D1BBAD0AB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985" y="2555529"/>
            <a:ext cx="5045247" cy="21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631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30532</TotalTime>
  <Words>506</Words>
  <Application>Microsoft Office PowerPoint</Application>
  <PresentationFormat>Widescreen</PresentationFormat>
  <Paragraphs>57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Aharoni</vt:lpstr>
      <vt:lpstr>Arial</vt:lpstr>
      <vt:lpstr>Calibri</vt:lpstr>
      <vt:lpstr>Gill Sans MT</vt:lpstr>
      <vt:lpstr>Verdana</vt:lpstr>
      <vt:lpstr>Wingdings 3</vt:lpstr>
      <vt:lpstr>Theme1</vt:lpstr>
      <vt:lpstr>PowerPoint Presentation</vt:lpstr>
      <vt:lpstr>PowerPoint Presentation</vt:lpstr>
      <vt:lpstr>      General Barak is Honored by God (Heb 11:32)  Hebrews 11:32 Gideon, Barak, Samson, and Jephthae; . Why does God honor the faith of Barak and not honor Deborah in Hebrews 11:32?   . .Battle 4:6-7 Lord God’s command, Go… I will, I will 4:10-12 Barak leads, Heber helps 4:14-16 the LORD goes out before you 4:23-24 God subdued on that day   . Song about battle   5:4-5  History – LORD marches before Barak 5:12b-17 General Barak leads &amp; recognizes 5:31a  Let the LORD’s enemies perish 5:31b  Strength for them who love the LORD . Decision:   Is God going on before you?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1235</cp:revision>
  <cp:lastPrinted>2023-10-10T00:56:13Z</cp:lastPrinted>
  <dcterms:created xsi:type="dcterms:W3CDTF">2013-07-15T20:26:40Z</dcterms:created>
  <dcterms:modified xsi:type="dcterms:W3CDTF">2023-10-11T13:14:21Z</dcterms:modified>
</cp:coreProperties>
</file>