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5"/>
  </p:notesMasterIdLst>
  <p:sldIdLst>
    <p:sldId id="364" r:id="rId2"/>
    <p:sldId id="366" r:id="rId3"/>
    <p:sldId id="365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550540" y="6414286"/>
            <a:ext cx="5476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August 23,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426719"/>
            <a:ext cx="6720674" cy="1184019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225740" y="1716538"/>
            <a:ext cx="6192580" cy="44012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Simeon &amp; Anna Seek, See, &amp; Speak (Luke 2:22-40)  </a:t>
            </a:r>
          </a:p>
          <a:p>
            <a:r>
              <a:rPr lang="en-US" sz="2000" dirty="0"/>
              <a:t>#2 – No Guile Nathanael (John 1:43-51)</a:t>
            </a:r>
          </a:p>
          <a:p>
            <a:r>
              <a:rPr lang="en-US" sz="2000" dirty="0"/>
              <a:t>#3 – Here a Little, There a Little (Isaiah 28:1-29)</a:t>
            </a:r>
          </a:p>
          <a:p>
            <a:r>
              <a:rPr lang="en-US" sz="2000" dirty="0"/>
              <a:t>#4 – Honor or Shame in Battle (Judges 5:12-23)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7267104" y="256638"/>
            <a:ext cx="4732346" cy="36933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Straight &amp; Balanced: </a:t>
            </a:r>
          </a:p>
          <a:p>
            <a:r>
              <a:rPr lang="en-US" b="1" dirty="0"/>
              <a:t>2Ti 2:19</a:t>
            </a:r>
            <a:r>
              <a:rPr lang="en-US" dirty="0"/>
              <a:t> ¶ Nevertheless the foundation of God </a:t>
            </a:r>
            <a:r>
              <a:rPr lang="en-US" dirty="0" err="1"/>
              <a:t>standeth</a:t>
            </a:r>
            <a:r>
              <a:rPr lang="en-US" dirty="0"/>
              <a:t> sure, having this seal, The Lord </a:t>
            </a:r>
            <a:r>
              <a:rPr lang="en-US" dirty="0" err="1"/>
              <a:t>knoweth</a:t>
            </a:r>
            <a:r>
              <a:rPr lang="en-US" dirty="0"/>
              <a:t> them that are his.  And, Let every one that </a:t>
            </a:r>
            <a:r>
              <a:rPr lang="en-US" dirty="0" err="1"/>
              <a:t>nameth</a:t>
            </a:r>
            <a:r>
              <a:rPr lang="en-US" dirty="0"/>
              <a:t> the name of Christ depart from iniquity.</a:t>
            </a:r>
            <a:br>
              <a:rPr lang="en-US" dirty="0"/>
            </a:br>
            <a:r>
              <a:rPr lang="en-US" b="1" dirty="0"/>
              <a:t>2Ti 2:20</a:t>
            </a:r>
            <a:r>
              <a:rPr lang="en-US" dirty="0"/>
              <a:t> But in a great house there are not only vessels of gold and of silver, but also of wood and of earth; and some to </a:t>
            </a:r>
            <a:r>
              <a:rPr lang="en-US" dirty="0" err="1"/>
              <a:t>honour</a:t>
            </a:r>
            <a:r>
              <a:rPr lang="en-US" dirty="0"/>
              <a:t>, and some to </a:t>
            </a:r>
            <a:r>
              <a:rPr lang="en-US" dirty="0" err="1"/>
              <a:t>dishonour</a:t>
            </a:r>
            <a:r>
              <a:rPr lang="en-US" dirty="0"/>
              <a:t>.</a:t>
            </a:r>
            <a:br>
              <a:rPr lang="en-US" dirty="0"/>
            </a:br>
            <a:r>
              <a:rPr lang="en-US" b="1" dirty="0"/>
              <a:t>2Ti 2:21</a:t>
            </a:r>
            <a:r>
              <a:rPr lang="en-US" dirty="0"/>
              <a:t> If a man therefore purge himself from these, he shall be a vessel unto </a:t>
            </a:r>
            <a:r>
              <a:rPr lang="en-US" dirty="0" err="1"/>
              <a:t>honour</a:t>
            </a:r>
            <a:r>
              <a:rPr lang="en-US" dirty="0"/>
              <a:t>, sanctified, and meet for the master's use, [and] prepared unto every good work.</a:t>
            </a:r>
            <a:endParaRPr lang="en-US" sz="16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pic>
        <p:nvPicPr>
          <p:cNvPr id="1026" name="Picture 2" descr="judges 4 map - Truth Snitch">
            <a:extLst>
              <a:ext uri="{FF2B5EF4-FFF2-40B4-BE49-F238E27FC236}">
                <a16:creationId xmlns:a16="http://schemas.microsoft.com/office/drawing/2014/main" id="{8BA1441D-06D2-A760-1871-597EE886E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72" y="30748"/>
            <a:ext cx="6796504" cy="679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5AD8B9-A059-C56B-7E97-8D2C599A153E}"/>
              </a:ext>
            </a:extLst>
          </p:cNvPr>
          <p:cNvSpPr txBox="1"/>
          <p:nvPr/>
        </p:nvSpPr>
        <p:spPr>
          <a:xfrm>
            <a:off x="7741921" y="4196476"/>
            <a:ext cx="38303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Other Messages from Judges 4-5</a:t>
            </a:r>
          </a:p>
          <a:p>
            <a:endParaRPr lang="en-US" sz="1200" dirty="0"/>
          </a:p>
          <a:p>
            <a:r>
              <a:rPr lang="en-US" dirty="0"/>
              <a:t>1.  Barak the General (Hebrews 11:32)</a:t>
            </a:r>
          </a:p>
          <a:p>
            <a:endParaRPr lang="en-US" sz="1400" dirty="0"/>
          </a:p>
          <a:p>
            <a:r>
              <a:rPr lang="en-US" dirty="0"/>
              <a:t>2.  Deborah, the Wife of </a:t>
            </a:r>
            <a:r>
              <a:rPr lang="en-US" dirty="0" err="1"/>
              <a:t>Lapidoth</a:t>
            </a:r>
            <a:r>
              <a:rPr lang="en-US" dirty="0"/>
              <a:t>, </a:t>
            </a:r>
          </a:p>
          <a:p>
            <a:r>
              <a:rPr lang="en-US" dirty="0"/>
              <a:t>                   and a Mother in Israel</a:t>
            </a:r>
          </a:p>
          <a:p>
            <a:endParaRPr lang="en-US" sz="1400" dirty="0"/>
          </a:p>
          <a:p>
            <a:r>
              <a:rPr lang="en-US" dirty="0"/>
              <a:t>3.  Deborah, a Prophetess, and a Judge</a:t>
            </a:r>
          </a:p>
          <a:p>
            <a:endParaRPr lang="en-US" sz="1400" dirty="0"/>
          </a:p>
          <a:p>
            <a:r>
              <a:rPr lang="en-US" dirty="0"/>
              <a:t>4.  Jael, the Wife of Heber the Kenite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28187C-47CA-6AB7-79FA-D8293790AAC3}"/>
              </a:ext>
            </a:extLst>
          </p:cNvPr>
          <p:cNvSpPr txBox="1"/>
          <p:nvPr/>
        </p:nvSpPr>
        <p:spPr>
          <a:xfrm>
            <a:off x="193040" y="3879730"/>
            <a:ext cx="2866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Deborah 1204-1144 BC</a:t>
            </a:r>
          </a:p>
          <a:p>
            <a:r>
              <a:rPr lang="en-US" sz="2000" dirty="0" err="1"/>
              <a:t>Merneptah</a:t>
            </a:r>
            <a:r>
              <a:rPr lang="en-US" sz="2000" dirty="0"/>
              <a:t> Stele 1206 BC</a:t>
            </a: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81" y="237115"/>
            <a:ext cx="7412754" cy="6404090"/>
          </a:xfrm>
        </p:spPr>
        <p:txBody>
          <a:bodyPr anchor="b">
            <a:no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+mn-lt"/>
              </a:rPr>
              <a:t>Honor or Shame in Battle (Judges 5:12-23)</a:t>
            </a:r>
            <a:br>
              <a:rPr lang="en-US" sz="2000" b="1" dirty="0">
                <a:solidFill>
                  <a:schemeClr val="tx1"/>
                </a:solidFill>
              </a:rPr>
            </a:b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4:1-2.  20 yrs. Evil &gt; Bondage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4:3      Repentance &gt; Freedom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5:14-15a.  Honor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(prepared by education and training)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Ep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hraim, Benjamin, Manasseh, Zebulun, Issachar - Barak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5:18-22.  Zebulun &amp; Naphtali</a:t>
            </a: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215b-17.  Shame </a:t>
            </a: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Reuben, Gilead, Dan, Asher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5:23.  Cursed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(angels watching) 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5:31.  Love God &amp; 40 years of freedom</a:t>
            </a:r>
            <a:br>
              <a:rPr lang="en-US" sz="20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Decision:   Where am I in the battle? </a:t>
            </a: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72F452E5-318E-0A08-2ADD-34D54CCAE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957" y="166792"/>
            <a:ext cx="4286703" cy="652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25354</TotalTime>
  <Words>426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Honor or Shame in Battle (Judges 5:12-23)  4:1-2.  20 yrs. Evil &gt; Bondage  4:3      Repentance &gt; Freedom  5:14-15a.  Honor (prepared by education and training)      Ephraim, Benjamin, Manasseh, Zebulun, Issachar - Barak     5:18-22.  Zebulun &amp; Naphtali  215b-17.  Shame         Reuben, Gilead, Dan, Asher  5:23.  Cursed (angels watching)   5:31.  Love God &amp; 40 years of freedom    Decision:   Where am I in the battle?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1175</cp:revision>
  <cp:lastPrinted>2023-08-23T16:55:51Z</cp:lastPrinted>
  <dcterms:created xsi:type="dcterms:W3CDTF">2013-07-15T20:26:40Z</dcterms:created>
  <dcterms:modified xsi:type="dcterms:W3CDTF">2023-08-23T19:06:09Z</dcterms:modified>
</cp:coreProperties>
</file>