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notesMasterIdLst>
    <p:notesMasterId r:id="rId5"/>
  </p:notesMasterIdLst>
  <p:sldIdLst>
    <p:sldId id="364" r:id="rId2"/>
    <p:sldId id="366" r:id="rId3"/>
    <p:sldId id="365" r:id="rId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Fellowship Church by Bill Heath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AD51A55-303F-4D54-AB99-832332D3BB80}" type="datetime1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Notes:  Core Scriptures to profit the souls of women with God's design, purpose, and beauty.  Genesis 1:27, Proverbs 31, Matthew 19:4, Romans 16:1-16, Ephesians 5:22-33, 1 Peter 3:1-7</a:t>
            </a:r>
          </a:p>
        </p:txBody>
      </p:sp>
    </p:spTree>
    <p:extLst>
      <p:ext uri="{BB962C8B-B14F-4D97-AF65-F5344CB8AC3E}">
        <p14:creationId xmlns:p14="http://schemas.microsoft.com/office/powerpoint/2010/main" val="274143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5B67A-261F-9DE2-01F4-59766EB60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86B47-F04F-B032-5DF6-8D446B579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2B05A-85D2-0B7B-8AD9-202775A37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83920-9796-51D7-7B01-4D3EE2469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46A3B-85BA-41E0-3E7D-D9310EBB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0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0C598-BE26-A80B-0421-F1DB3A249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FA8D7-95A0-8DD1-EEAE-F672E3F23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29B2C-1ECB-2C63-5849-5FC6D25B0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C0C92-6A66-42CE-7D8C-8B28F9A9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E2458-12BE-2EA7-AFB3-C6C566D24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7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1F562-B015-29AE-E68D-EFA1192ABC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0733EA-5D0A-426F-3B5C-3F2D18B27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2CC72-024A-43EA-BF05-67E22683F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6518-33A4-4532-1F2D-23A95CBFF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391F5-09BE-D072-E6C8-D4B52F99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4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6E646-2988-0016-83C8-ABBCC4160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D27B3-9EB6-554C-DC5F-B0AFF5BFA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8C58E-59EF-A80D-8A92-4C706C6E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09AE1-587A-B9A0-7536-7619B235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45967-ED14-C0B2-E816-FD76E38F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6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B252F-E9F8-BEFE-E9AE-7E37A961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CAC0E-0E4E-9770-AA4F-17A9E007C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010F5-956E-532C-D62B-1EFB3D64F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51D6A-13B2-4634-882C-51D5BB896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D65DB-599C-478A-4EF1-D72ED7E6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6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E8597-4776-2EBC-2786-AB3A655EF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893AE-3EC4-9FBF-58A0-269E4ABDF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8B258-33A4-9EDA-D199-A2A61B257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1376C-F755-7D1B-63F2-7723EBA20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10ADB-C96D-71AA-2670-A894894DD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3B9D3-10CE-946A-C332-6C74ADEE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9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545BD-8620-2E66-A3D4-F0A7ED63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C2867-03F6-1394-4E3C-53C535106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59B24-07FD-BF6D-5FEA-D3F2FCFD7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7EE568-E5A6-6D85-D7D9-EEA86715F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3C2469-4709-B49E-67F5-BC86510DA3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39F942-C2FA-A491-6711-8AE66C9C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190FC4-6AEF-8B96-5C2B-36CD9A04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B44438-44CE-DE86-0DC8-EBADDC931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3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3C6A5-DC17-8DFC-8CAC-9B9C8DD07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BE22BF-B2E4-0075-316E-353EE5B71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6168DB-DDBA-D74F-01C9-2801256FF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DB4DE-C342-5C40-C8F5-53E8B40F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93AEC7-2627-7021-F79E-BC57259D0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61FD6-4987-E19E-1FC7-9F1CD4AA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7F659-64E4-FC20-3A9E-1FAE44F4B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A24DC-F02D-1BF9-8DFE-D8577A860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AA109-5826-3716-750F-4F8B49FE1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15675-6163-1F32-8880-123F09C8B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BD302-85C7-639A-4C77-F1B19282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09919-FAFA-6AE6-505C-1208FC89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B3E96-0BC3-C140-64E7-16272250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9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FE0E4-325B-1AE4-6DA5-F7B5DED9E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68FD5C-1C6C-2DF5-40C9-FF8DDB2B1C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EF42D-6042-2014-44AC-5AE0DD0EC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DF341-5281-90C2-8579-F6675416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48D91-356D-C664-7BDE-B9305B84B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8FEE8-F0DF-4403-F170-7E5B96E62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5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C5926E-5C15-E9CC-DA68-B6349B0E4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323C2-3787-4536-916E-1191EFEFF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A4ADE-A51F-F14D-6E7C-2B6CDADE0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86461-30A0-FC14-92B4-50ABD51C2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B6BA9-84F9-9FF4-92AA-3CBB92D1E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73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E5C6185-BA62-417B-B11E-D6CE654AE4F5}"/>
              </a:ext>
            </a:extLst>
          </p:cNvPr>
          <p:cNvSpPr txBox="1"/>
          <p:nvPr/>
        </p:nvSpPr>
        <p:spPr>
          <a:xfrm>
            <a:off x="3447148" y="6414286"/>
            <a:ext cx="5683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Fellowship Church,  October 25, 2023, by Bill Heath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B6C924B-D136-B41C-57F2-9E15057EF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8643" y="426719"/>
            <a:ext cx="6720674" cy="1184019"/>
          </a:xfrm>
        </p:spPr>
        <p:txBody>
          <a:bodyPr>
            <a:normAutofit/>
          </a:bodyPr>
          <a:lstStyle/>
          <a:p>
            <a:r>
              <a:rPr lang="en-US" sz="3200" dirty="0"/>
              <a:t>Straight and Balanced</a:t>
            </a:r>
          </a:p>
          <a:p>
            <a:r>
              <a:rPr lang="en-US" sz="1800" dirty="0"/>
              <a:t>(Luke 3:4-6)</a:t>
            </a:r>
          </a:p>
        </p:txBody>
      </p:sp>
      <p:pic>
        <p:nvPicPr>
          <p:cNvPr id="4098" name="Picture 2" descr="Image result for balance">
            <a:extLst>
              <a:ext uri="{FF2B5EF4-FFF2-40B4-BE49-F238E27FC236}">
                <a16:creationId xmlns:a16="http://schemas.microsoft.com/office/drawing/2014/main" id="{94A68CC1-A35B-E44A-258F-98BB866D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853" y="1706377"/>
            <a:ext cx="2130894" cy="2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umbline Bible">
            <a:extLst>
              <a:ext uri="{FF2B5EF4-FFF2-40B4-BE49-F238E27FC236}">
                <a16:creationId xmlns:a16="http://schemas.microsoft.com/office/drawing/2014/main" id="{9EEDE0C2-EE51-FBC3-E1C7-6D92032E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60" y="1726698"/>
            <a:ext cx="2628899" cy="26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485E64-3BDB-27A6-C3D9-F275AD723DA6}"/>
              </a:ext>
            </a:extLst>
          </p:cNvPr>
          <p:cNvSpPr txBox="1"/>
          <p:nvPr/>
        </p:nvSpPr>
        <p:spPr>
          <a:xfrm>
            <a:off x="9763197" y="4719200"/>
            <a:ext cx="24288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OT:  </a:t>
            </a:r>
            <a:r>
              <a:rPr lang="en-US" sz="2000" dirty="0" err="1"/>
              <a:t>Deut</a:t>
            </a:r>
            <a:r>
              <a:rPr lang="en-US" sz="2000" dirty="0"/>
              <a:t> 25:13-16  </a:t>
            </a:r>
          </a:p>
          <a:p>
            <a:r>
              <a:rPr lang="en-US" sz="2000" dirty="0"/>
              <a:t>Daniel 5:25-28</a:t>
            </a:r>
          </a:p>
          <a:p>
            <a:endParaRPr lang="en-US" sz="2000" dirty="0"/>
          </a:p>
          <a:p>
            <a:r>
              <a:rPr lang="en-US" sz="2000" dirty="0"/>
              <a:t>NT:  Hebrews12:1</a:t>
            </a:r>
          </a:p>
          <a:p>
            <a:r>
              <a:rPr lang="en-US" sz="2000" dirty="0"/>
              <a:t>1 Cor 3:11-15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EF026-F07A-9A8D-74F7-DB7139A5BCC1}"/>
              </a:ext>
            </a:extLst>
          </p:cNvPr>
          <p:cNvSpPr txBox="1"/>
          <p:nvPr/>
        </p:nvSpPr>
        <p:spPr>
          <a:xfrm>
            <a:off x="222469" y="4701541"/>
            <a:ext cx="27882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OT:  Ps 5:8, </a:t>
            </a:r>
            <a:r>
              <a:rPr lang="en-US" sz="2000" dirty="0" err="1"/>
              <a:t>Pr</a:t>
            </a:r>
            <a:r>
              <a:rPr lang="en-US" sz="2000" dirty="0"/>
              <a:t> 4:25-27</a:t>
            </a:r>
          </a:p>
          <a:p>
            <a:r>
              <a:rPr lang="en-US" sz="2000" dirty="0"/>
              <a:t>Amos 7:7-8, Is 28:13, 17</a:t>
            </a:r>
          </a:p>
          <a:p>
            <a:endParaRPr lang="en-US" sz="2000" dirty="0"/>
          </a:p>
          <a:p>
            <a:r>
              <a:rPr lang="en-US" sz="2000" dirty="0"/>
              <a:t>NT:  Mt 3:3, Acts 9:11 </a:t>
            </a:r>
          </a:p>
          <a:p>
            <a:r>
              <a:rPr lang="en-US" sz="2000" dirty="0"/>
              <a:t>Hebrews 12:13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B1BFC7-F1FB-7C24-B2DD-713F88A233D1}"/>
              </a:ext>
            </a:extLst>
          </p:cNvPr>
          <p:cNvSpPr txBox="1"/>
          <p:nvPr/>
        </p:nvSpPr>
        <p:spPr>
          <a:xfrm>
            <a:off x="3010687" y="1716538"/>
            <a:ext cx="6635482" cy="470898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#1 – Simeon &amp; Anna seek, see, &amp; speak (Luke 2:22-40)  </a:t>
            </a:r>
          </a:p>
          <a:p>
            <a:r>
              <a:rPr lang="en-US" sz="2000" dirty="0"/>
              <a:t>#2 – No guile Nathanael (John 1:43-51)</a:t>
            </a:r>
          </a:p>
          <a:p>
            <a:r>
              <a:rPr lang="en-US" sz="2000" dirty="0"/>
              <a:t>#3 – Here a little, there a little (Isaiah 28:1-29)</a:t>
            </a:r>
          </a:p>
          <a:p>
            <a:r>
              <a:rPr lang="en-US" sz="2000" dirty="0"/>
              <a:t>#4 – Honor or dishonor in battle (Judges 5:12-23)</a:t>
            </a:r>
          </a:p>
          <a:p>
            <a:r>
              <a:rPr lang="en-US" sz="2000" dirty="0"/>
              <a:t>#5 – Jael severed from the past to win a battle (Judges 4-5)</a:t>
            </a:r>
          </a:p>
          <a:p>
            <a:r>
              <a:rPr lang="en-US" sz="2000" dirty="0"/>
              <a:t>#6 – Deborah: wife &amp; mother, prophetess &amp; judge (Judges 4-5)</a:t>
            </a:r>
          </a:p>
          <a:p>
            <a:r>
              <a:rPr lang="en-US" sz="2000" dirty="0"/>
              <a:t>#7 – General Barak honored by God (Judges 4-5, Heb 11:32)</a:t>
            </a:r>
          </a:p>
          <a:p>
            <a:r>
              <a:rPr lang="en-US" sz="2000" dirty="0"/>
              <a:t>#8 – How to win a major battle like Barak (Judges 4-5)</a:t>
            </a:r>
          </a:p>
          <a:p>
            <a:r>
              <a:rPr lang="en-US" sz="2000" dirty="0"/>
              <a:t>#9 – Samson (Judges 13-16)</a:t>
            </a:r>
          </a:p>
          <a:p>
            <a:r>
              <a:rPr lang="en-US" sz="2000" dirty="0"/>
              <a:t>#10 –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2289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55AD8B9-A059-C56B-7E97-8D2C599A153E}"/>
              </a:ext>
            </a:extLst>
          </p:cNvPr>
          <p:cNvSpPr txBox="1"/>
          <p:nvPr/>
        </p:nvSpPr>
        <p:spPr>
          <a:xfrm>
            <a:off x="3188324" y="172720"/>
            <a:ext cx="5589916" cy="2062103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u="sng" dirty="0"/>
              <a:t>Learning for Major Battles from Judges 4-5</a:t>
            </a:r>
          </a:p>
          <a:p>
            <a:endParaRPr lang="en-US" sz="800" dirty="0"/>
          </a:p>
          <a:p>
            <a:r>
              <a:rPr lang="en-US" sz="2000" dirty="0"/>
              <a:t>1.  The people:  honor or dishonor in battle</a:t>
            </a:r>
          </a:p>
          <a:p>
            <a:r>
              <a:rPr lang="en-US" sz="2000" dirty="0"/>
              <a:t>2.  Jael severed from the past to win the battle </a:t>
            </a:r>
            <a:endParaRPr lang="en-US" sz="900" dirty="0"/>
          </a:p>
          <a:p>
            <a:r>
              <a:rPr lang="en-US" sz="2000" dirty="0"/>
              <a:t>3.  Deborah:  wife &amp; mother, prophetess &amp; judge</a:t>
            </a:r>
            <a:endParaRPr lang="en-US" sz="700" dirty="0"/>
          </a:p>
          <a:p>
            <a:r>
              <a:rPr lang="en-US" sz="2000" dirty="0"/>
              <a:t>4.  General Barak honored by God (Hebrews 11:32)</a:t>
            </a:r>
            <a:endParaRPr lang="en-US" sz="600" dirty="0"/>
          </a:p>
          <a:p>
            <a:r>
              <a:rPr lang="en-US" sz="2000" dirty="0"/>
              <a:t>5.  How to win a major battle like Barak!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E06582-CA34-D83A-3CC1-5A17CCFFD5B6}"/>
              </a:ext>
            </a:extLst>
          </p:cNvPr>
          <p:cNvSpPr txBox="1"/>
          <p:nvPr/>
        </p:nvSpPr>
        <p:spPr>
          <a:xfrm>
            <a:off x="457392" y="2543959"/>
            <a:ext cx="1112500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150870" algn="l"/>
              </a:tabLst>
            </a:pPr>
            <a:r>
              <a:rPr lang="en-US" sz="1800" b="1" u="sng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Spiritual Warfare of Ephesians  6:10-20 </a:t>
            </a:r>
            <a:r>
              <a:rPr lang="en-US" sz="1800" u="sng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(type and duration, defensive and offensive)</a:t>
            </a:r>
            <a:br>
              <a:rPr lang="en-US" sz="18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</a:br>
            <a:b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</a:br>
            <a:r>
              <a:rPr lang="en-US" sz="18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Skirmish</a:t>
            </a: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(daily)  </a:t>
            </a:r>
            <a:r>
              <a:rPr lang="en-US" sz="18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Conflict</a:t>
            </a: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(one a week or longer)  	</a:t>
            </a:r>
            <a:r>
              <a:rPr lang="en-US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</a:t>
            </a: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&gt; </a:t>
            </a:r>
            <a:r>
              <a:rPr lang="en-US" sz="18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Temptations</a:t>
            </a: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  (James 1:12-16)</a:t>
            </a:r>
            <a:br>
              <a:rPr lang="en-US" sz="18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</a:br>
            <a:endParaRPr lang="en-US" sz="1200" b="1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Operation</a:t>
            </a: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(up to 2 weeks)</a:t>
            </a:r>
            <a:r>
              <a:rPr lang="en-US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</a:t>
            </a:r>
            <a:r>
              <a:rPr lang="en-US" sz="18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Blitz</a:t>
            </a:r>
            <a:r>
              <a:rPr lang="en-US" b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</a:t>
            </a: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Boot Camp/Specialty Training (intense &amp; quick, 100 days) </a:t>
            </a:r>
            <a:br>
              <a:rPr lang="en-US" sz="18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</a:br>
            <a:r>
              <a:rPr lang="en-US" sz="12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 </a:t>
            </a:r>
            <a:br>
              <a:rPr lang="en-US" sz="18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</a:br>
            <a:r>
              <a:rPr lang="en-US" sz="18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Battle</a:t>
            </a: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  <a:r>
              <a:rPr lang="en-US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(short &amp; intense</a:t>
            </a: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) </a:t>
            </a:r>
            <a:r>
              <a:rPr lang="en-US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 </a:t>
            </a:r>
            <a:r>
              <a:rPr lang="en-US" sz="18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Campaign </a:t>
            </a: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(long over a territory)          &gt; </a:t>
            </a:r>
            <a:r>
              <a:rPr lang="en-US" sz="18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Trials</a:t>
            </a: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  <a:r>
              <a:rPr lang="en-US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(James 1:1-8)</a:t>
            </a:r>
            <a:b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</a:br>
            <a:br>
              <a:rPr lang="en-US" sz="18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</a:b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The Old Testament was written for our learning (Romans 15:4)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br>
              <a:rPr lang="en-US" sz="12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</a:b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King David’s life:  Seek and Obey God (2 Samuel 5:23-24, 2 Samuel 8:15, Job 37:23-24)</a:t>
            </a:r>
            <a:b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</a:b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        	</a:t>
            </a:r>
            <a:r>
              <a:rPr lang="en-US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         </a:t>
            </a: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or </a:t>
            </a:r>
            <a:b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</a:b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                    Do NOT Seek and Obey God (2 Samuel 11:1-12:15, 2 Samuel 24)</a:t>
            </a:r>
            <a:endParaRPr lang="en-US" sz="28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 </a:t>
            </a:r>
            <a:endParaRPr lang="en-US" sz="12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Conclusion:  </a:t>
            </a:r>
            <a:r>
              <a:rPr lang="en-US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Spiritual </a:t>
            </a: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warfare is defensive and offensive.  </a:t>
            </a:r>
            <a:r>
              <a:rPr lang="en-US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Pray for wisdom (James 1:5-8),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             and draw near to God (James 4:7-10) and help other brethren (James 5:19-20). </a:t>
            </a: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  <a:endParaRPr lang="en-US" sz="28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41961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0BFE928-48B4-4BCC-8F0F-12567EC71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" y="101600"/>
            <a:ext cx="11849100" cy="6644640"/>
          </a:xfrm>
        </p:spPr>
        <p:txBody>
          <a:bodyPr anchor="b">
            <a:noAutofit/>
          </a:bodyPr>
          <a:lstStyle/>
          <a:p>
            <a:pPr algn="l">
              <a:lnSpc>
                <a:spcPct val="100000"/>
              </a:lnSpc>
            </a:pPr>
            <a:b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b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b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b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b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b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How to Win a Major Battle like Barak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(Hebrews 11:32 Gideon, </a:t>
            </a:r>
            <a:r>
              <a:rPr lang="en-US" sz="2000" b="1" u="sng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Barak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, Samson, and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latin typeface="+mn-lt"/>
              </a:rPr>
              <a:t>Jephthae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;)</a:t>
            </a:r>
            <a:br>
              <a:rPr lang="en-US" sz="2000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12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.</a:t>
            </a:r>
            <a:br>
              <a:rPr lang="en-US" sz="2000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1.  </a:t>
            </a:r>
            <a:r>
              <a:rPr lang="en-US" sz="2400" b="1" u="sng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Cry </a:t>
            </a:r>
            <a:r>
              <a:rPr lang="en-US" sz="2400" u="sng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unto the LORD.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</a:t>
            </a:r>
            <a:br>
              <a:rPr lang="en-US" sz="2000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   20 years of mighty oppression before crying out to the LORD.  (Judges 4:3)</a:t>
            </a:r>
            <a:br>
              <a:rPr lang="en-US" sz="2000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   Today:  Matthew 6:33, James 4:7-10, 2 Peter 1:1-21</a:t>
            </a:r>
            <a:br>
              <a:rPr lang="en-US" sz="2000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12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.</a:t>
            </a:r>
            <a:br>
              <a:rPr lang="en-US" sz="2000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2.  </a:t>
            </a:r>
            <a:r>
              <a:rPr lang="en-US" sz="2400" b="1" u="sng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Know</a:t>
            </a:r>
            <a:r>
              <a:rPr lang="en-US" sz="2400" u="sng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God is working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in His time with other people besides me.</a:t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    Jael, the wife of  (4:11-12, 5:24)		Deborah, the wife of – a mother (5:6-8, 5:28-30)</a:t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    Today:  Romans 8:17b-38</a:t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12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.</a:t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3.  </a:t>
            </a:r>
            <a:r>
              <a:rPr lang="en-US" sz="2400" b="1" u="sng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Wait</a:t>
            </a:r>
            <a:r>
              <a:rPr lang="en-US" sz="2400" u="sng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for the timing of the Lord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, so He goes out before you.</a:t>
            </a:r>
            <a:br>
              <a:rPr lang="en-US" sz="2000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    Deborah the prophetess (GO, 4:6-7; UP, 4:14)   </a:t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    Today:  Isaiah 40:31, Jeremiah 12:5, 2 Thessalonians 2:1-12  </a:t>
            </a:r>
            <a:br>
              <a:rPr lang="en-US" sz="2000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12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.</a:t>
            </a:r>
            <a:br>
              <a:rPr lang="en-US" sz="2000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4.  </a:t>
            </a:r>
            <a:r>
              <a:rPr lang="en-US" sz="2400" b="1" u="sng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Praise</a:t>
            </a:r>
            <a:r>
              <a:rPr lang="en-US" sz="2400" u="sng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after the battle is won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in Judges 5 </a:t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   Deborah and Barak look back at what God has done.</a:t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   Today:  1 Peter 4:7-11  </a:t>
            </a:r>
            <a:b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1200" u="sng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.</a:t>
            </a:r>
            <a:br>
              <a:rPr lang="en-US" sz="1600" u="sng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Application: </a:t>
            </a:r>
            <a:r>
              <a:rPr lang="en-US" sz="20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Identify your major battle for God’s glory; then cry, know, and wait; then praise.</a:t>
            </a:r>
            <a:b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12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.</a:t>
            </a:r>
            <a:br>
              <a:rPr lang="en-US" sz="20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Decision: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 I press toward the mark for the prize of the high calling of God, Philippians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F5C5FF-7D41-465F-45EE-29575CF8F7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143"/>
          <a:stretch/>
        </p:blipFill>
        <p:spPr>
          <a:xfrm>
            <a:off x="8330043" y="3576898"/>
            <a:ext cx="3773058" cy="211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631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atering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14D02"/>
      </a:accent1>
      <a:accent2>
        <a:srgbClr val="FDFBF2"/>
      </a:accent2>
      <a:accent3>
        <a:srgbClr val="F49201"/>
      </a:accent3>
      <a:accent4>
        <a:srgbClr val="F4ADE4"/>
      </a:accent4>
      <a:accent5>
        <a:srgbClr val="3841A4"/>
      </a:accent5>
      <a:accent6>
        <a:srgbClr val="068145"/>
      </a:accent6>
      <a:hlink>
        <a:srgbClr val="0563C1"/>
      </a:hlink>
      <a:folHlink>
        <a:srgbClr val="954F72"/>
      </a:folHlink>
    </a:clrScheme>
    <a:fontScheme name="Custom 114">
      <a:majorFont>
        <a:latin typeface="Aharoni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33641</TotalTime>
  <Words>701</Words>
  <Application>Microsoft Office PowerPoint</Application>
  <PresentationFormat>Widescreen</PresentationFormat>
  <Paragraphs>43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Aharoni</vt:lpstr>
      <vt:lpstr>Arial</vt:lpstr>
      <vt:lpstr>Calibri</vt:lpstr>
      <vt:lpstr>Gill Sans MT</vt:lpstr>
      <vt:lpstr>Verdana</vt:lpstr>
      <vt:lpstr>Wingdings 3</vt:lpstr>
      <vt:lpstr>Theme1</vt:lpstr>
      <vt:lpstr>PowerPoint Presentation</vt:lpstr>
      <vt:lpstr>PowerPoint Presentation</vt:lpstr>
      <vt:lpstr>      How to Win a Major Battle like Barak (Hebrews 11:32 Gideon, Barak, Samson, and Jephthae;) . 1.  Cry unto the LORD.      20 years of mighty oppression before crying out to the LORD.  (Judges 4:3)     Today:  Matthew 6:33, James 4:7-10, 2 Peter 1:1-21 . 2.  Know God is working in His time with other people besides me.      Jael, the wife of  (4:11-12, 5:24)  Deborah, the wife of – a mother (5:6-8, 5:28-30)      Today:  Romans 8:17b-38 . 3.  Wait for the timing of the Lord, so He goes out before you.      Deborah the prophetess (GO, 4:6-7; UP, 4:14)         Today:  Isaiah 40:31, Jeremiah 12:5, 2 Thessalonians 2:1-12   . 4.  Praise after the battle is won in Judges 5      Deborah and Barak look back at what God has done.     Today:  1 Peter 4:7-11   . Application:  Identify your major battle for God’s glory; then cry, know, and wait; then praise. . Decision:  I press toward the mark for the prize of the high calling of God, Philippians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Bill Heath</cp:lastModifiedBy>
  <cp:revision>1261</cp:revision>
  <cp:lastPrinted>2023-10-25T18:39:36Z</cp:lastPrinted>
  <dcterms:created xsi:type="dcterms:W3CDTF">2013-07-15T20:26:40Z</dcterms:created>
  <dcterms:modified xsi:type="dcterms:W3CDTF">2023-10-25T18:43:55Z</dcterms:modified>
</cp:coreProperties>
</file>