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64" r:id="rId2"/>
    <p:sldId id="366" r:id="rId3"/>
    <p:sldId id="365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334937" y="6414286"/>
            <a:ext cx="5908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September 13,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426719"/>
            <a:ext cx="6720674" cy="1184019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25740" y="1716538"/>
            <a:ext cx="6192580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Simeon &amp; Anna Seek, See, &amp; Speak (Luke 2:22-40)  </a:t>
            </a:r>
          </a:p>
          <a:p>
            <a:r>
              <a:rPr lang="en-US" sz="2000" dirty="0"/>
              <a:t>#2 – No Guile Nathanael (John 1:43-51)</a:t>
            </a:r>
          </a:p>
          <a:p>
            <a:r>
              <a:rPr lang="en-US" sz="2000" dirty="0"/>
              <a:t>#3 – Here a Little, There a Little (Isaiah 28:1-29)</a:t>
            </a:r>
          </a:p>
          <a:p>
            <a:r>
              <a:rPr lang="en-US" sz="2000" dirty="0"/>
              <a:t>#4 – Honor or Dishonor in Battle (Judges 5:12-23)</a:t>
            </a:r>
          </a:p>
          <a:p>
            <a:r>
              <a:rPr lang="en-US" sz="2000" dirty="0"/>
              <a:t>#5 – Jael Severed from the Past to Win a Battle </a:t>
            </a:r>
          </a:p>
          <a:p>
            <a:r>
              <a:rPr lang="en-US" sz="2000" dirty="0"/>
              <a:t>                                     (Judges 4:11-12, 4:17-21, 5:24-27)</a:t>
            </a:r>
          </a:p>
          <a:p>
            <a:r>
              <a:rPr lang="en-US" sz="2000" dirty="0"/>
              <a:t>#6 – 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7226464" y="236318"/>
            <a:ext cx="4732346" cy="34470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Straight &amp; Balanced</a:t>
            </a:r>
          </a:p>
          <a:p>
            <a:pPr algn="ctr"/>
            <a:endParaRPr lang="en-US" sz="8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Romans 15:4  things written before are </a:t>
            </a:r>
            <a:r>
              <a:rPr lang="en-US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for our learning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, that we through patience and comfort of the Scriptures might have hope. 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1 Corinthians 10:11 these things are written (1 Cor 10) </a:t>
            </a:r>
            <a:r>
              <a:rPr lang="en-US" u="sng" dirty="0">
                <a:solidFill>
                  <a:schemeClr val="tx1">
                    <a:lumMod val="95000"/>
                  </a:schemeClr>
                </a:solidFill>
              </a:rPr>
              <a:t>for our admonition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, upon whom the ends of the world are come. 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Judges 21:25 In those days there was no king in Israel:  every man did that which was right in his own eyes.</a:t>
            </a:r>
            <a:endParaRPr lang="en-US" sz="12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1026" name="Picture 2" descr="judges 4 map - Truth Snitch">
            <a:extLst>
              <a:ext uri="{FF2B5EF4-FFF2-40B4-BE49-F238E27FC236}">
                <a16:creationId xmlns:a16="http://schemas.microsoft.com/office/drawing/2014/main" id="{8BA1441D-06D2-A760-1871-597EE886E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72" y="30748"/>
            <a:ext cx="6796504" cy="679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5AD8B9-A059-C56B-7E97-8D2C599A153E}"/>
              </a:ext>
            </a:extLst>
          </p:cNvPr>
          <p:cNvSpPr txBox="1"/>
          <p:nvPr/>
        </p:nvSpPr>
        <p:spPr>
          <a:xfrm>
            <a:off x="7581382" y="3723640"/>
            <a:ext cx="4417578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Six Messages from Judges 4-5</a:t>
            </a:r>
          </a:p>
          <a:p>
            <a:endParaRPr lang="en-US" sz="1000" dirty="0"/>
          </a:p>
          <a:p>
            <a:r>
              <a:rPr lang="en-US" dirty="0"/>
              <a:t>1.  Honor or Dishonor in Battle</a:t>
            </a:r>
          </a:p>
          <a:p>
            <a:endParaRPr lang="en-US" sz="800" dirty="0"/>
          </a:p>
          <a:p>
            <a:r>
              <a:rPr lang="en-US" dirty="0"/>
              <a:t>2.  Jael Severed from the Past to Win a Battle </a:t>
            </a:r>
          </a:p>
          <a:p>
            <a:endParaRPr lang="en-US" sz="800" dirty="0"/>
          </a:p>
          <a:p>
            <a:r>
              <a:rPr lang="en-US" dirty="0"/>
              <a:t>3.  Deborah, the Wife of </a:t>
            </a:r>
            <a:r>
              <a:rPr lang="en-US" dirty="0" err="1"/>
              <a:t>Lapidoth</a:t>
            </a:r>
            <a:r>
              <a:rPr lang="en-US" dirty="0"/>
              <a:t>, </a:t>
            </a:r>
          </a:p>
          <a:p>
            <a:r>
              <a:rPr lang="en-US" dirty="0"/>
              <a:t>                     and a Mother in Israel</a:t>
            </a:r>
          </a:p>
          <a:p>
            <a:endParaRPr lang="en-US" sz="800" dirty="0"/>
          </a:p>
          <a:p>
            <a:r>
              <a:rPr lang="en-US" dirty="0"/>
              <a:t>4.  Deborah, a Prophetess, and a Judge</a:t>
            </a:r>
          </a:p>
          <a:p>
            <a:pPr marL="342900" indent="-342900">
              <a:buAutoNum type="arabicPeriod" startAt="4"/>
            </a:pPr>
            <a:endParaRPr lang="en-US" sz="600" dirty="0"/>
          </a:p>
          <a:p>
            <a:r>
              <a:rPr lang="en-US" dirty="0"/>
              <a:t>5.  </a:t>
            </a:r>
            <a:r>
              <a:rPr lang="en-US" dirty="0" err="1"/>
              <a:t>Sasera</a:t>
            </a:r>
            <a:r>
              <a:rPr lang="en-US" dirty="0"/>
              <a:t> the General and Jabal the King</a:t>
            </a:r>
          </a:p>
          <a:p>
            <a:endParaRPr lang="en-US" sz="800" dirty="0"/>
          </a:p>
          <a:p>
            <a:r>
              <a:rPr lang="en-US" dirty="0"/>
              <a:t>6.  Barak the General (Hebrews 11:32)</a:t>
            </a:r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28187C-47CA-6AB7-79FA-D8293790AAC3}"/>
              </a:ext>
            </a:extLst>
          </p:cNvPr>
          <p:cNvSpPr txBox="1"/>
          <p:nvPr/>
        </p:nvSpPr>
        <p:spPr>
          <a:xfrm>
            <a:off x="193040" y="3879730"/>
            <a:ext cx="2866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Deborah 1204-1144 BC</a:t>
            </a:r>
          </a:p>
          <a:p>
            <a:r>
              <a:rPr lang="en-US" sz="2000" dirty="0" err="1"/>
              <a:t>Merneptah</a:t>
            </a:r>
            <a:r>
              <a:rPr lang="en-US" sz="2000" dirty="0"/>
              <a:t> Stele 1206 BC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1D86BB-58B1-715A-6766-C72EB4BA7752}"/>
              </a:ext>
            </a:extLst>
          </p:cNvPr>
          <p:cNvSpPr/>
          <p:nvPr/>
        </p:nvSpPr>
        <p:spPr>
          <a:xfrm rot="5400000">
            <a:off x="5626286" y="4173411"/>
            <a:ext cx="1112145" cy="194055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40" y="250710"/>
            <a:ext cx="7412754" cy="6404090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/>
              <a:t>Jael, the Wife of Heber the Kenite</a:t>
            </a:r>
            <a:br>
              <a:rPr lang="en-US" sz="2400" dirty="0"/>
            </a:br>
            <a:br>
              <a:rPr lang="en-US" sz="2400" dirty="0"/>
            </a:br>
            <a:r>
              <a:rPr lang="en-US" sz="2400" u="sng" dirty="0"/>
              <a:t>Introduction:  </a:t>
            </a:r>
            <a:br>
              <a:rPr lang="en-US" sz="1800" dirty="0"/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4:1-2.  20 yrs. Evil &gt; Bondage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4:3.   Repentance &gt; Freedom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(the deliverer is Jesus Christ)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4:11-12  SEPARATION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(Luke 14:33)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Severed from their past (Kenites: family &amp; culture)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set tent up (Lot is opposite), influence of Moses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4:17-21  CONSECRATION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(Romans 6)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Jael, the wife of Heber the Kenite / General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Sasera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5:24-27   RECOGNITION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(1 Peter 1:17)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from God (using my/our limited resources)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Conclusion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:  5:31.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Love God first, then comes freedom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Decision:   Do you need to sever from your past?</a:t>
            </a: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72F452E5-318E-0A08-2ADD-34D54CCAE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957" y="166792"/>
            <a:ext cx="4286703" cy="652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5860108-2ADF-3897-5C29-B2E46E3F5121}"/>
              </a:ext>
            </a:extLst>
          </p:cNvPr>
          <p:cNvSpPr/>
          <p:nvPr/>
        </p:nvSpPr>
        <p:spPr>
          <a:xfrm rot="5142481">
            <a:off x="9406039" y="1835314"/>
            <a:ext cx="709532" cy="9827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0290CC-F24E-4ED2-A0E6-8C3DBDFC0E91}"/>
              </a:ext>
            </a:extLst>
          </p:cNvPr>
          <p:cNvSpPr/>
          <p:nvPr/>
        </p:nvSpPr>
        <p:spPr>
          <a:xfrm rot="5814438">
            <a:off x="8088890" y="5647095"/>
            <a:ext cx="636443" cy="123505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28065</TotalTime>
  <Words>458</Words>
  <Application>Microsoft Office PowerPoint</Application>
  <PresentationFormat>Widescreen</PresentationFormat>
  <Paragraphs>53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Jael, the Wife of Heber the Kenite  Introduction:   4:1-2.  20 yrs. Evil &gt; Bondage 4:3.   Repentance &gt; Freedom (the deliverer is Jesus Christ)  4:11-12  SEPARATION (Luke 14:33)             Severed from their past (Kenites: family &amp; culture)             set tent up (Lot is opposite), influence of Moses   4:17-21  CONSECRATION (Romans 6)             Jael, the wife of Heber the Kenite / General Sasera  5:24-27   RECOGNITION (1 Peter 1:17)              from God (using my/our limited resources)  Conclusion:  5:31.  Love God first, then comes freedom    Decision:   Do you need to sever from your past?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1194</cp:revision>
  <cp:lastPrinted>2023-09-13T21:37:49Z</cp:lastPrinted>
  <dcterms:created xsi:type="dcterms:W3CDTF">2013-07-15T20:26:40Z</dcterms:created>
  <dcterms:modified xsi:type="dcterms:W3CDTF">2023-09-13T21:43:15Z</dcterms:modified>
</cp:coreProperties>
</file>