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7"/>
  </p:notesMasterIdLst>
  <p:sldIdLst>
    <p:sldId id="364" r:id="rId5"/>
    <p:sldId id="365" r:id="rId6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8163" cy="469900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6" y="0"/>
            <a:ext cx="3078163" cy="469900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2" rIns="91423" bIns="4571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23" tIns="45712" rIns="91423" bIns="4571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918576"/>
            <a:ext cx="3078163" cy="469900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6" y="8918576"/>
            <a:ext cx="3078163" cy="469900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E5C6185-BA62-417B-B11E-D6CE654AE4F5}"/>
              </a:ext>
            </a:extLst>
          </p:cNvPr>
          <p:cNvSpPr txBox="1"/>
          <p:nvPr/>
        </p:nvSpPr>
        <p:spPr>
          <a:xfrm>
            <a:off x="2826888" y="6414286"/>
            <a:ext cx="69242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Fellowship Church, February 14, 2024                          B. Heath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8643" y="121920"/>
            <a:ext cx="6720674" cy="1194079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Straight and Balanced</a:t>
            </a:r>
          </a:p>
          <a:p>
            <a:r>
              <a:rPr lang="en-US" sz="1800" dirty="0"/>
              <a:t>(Luke 3:4-6)</a:t>
            </a:r>
          </a:p>
          <a:p>
            <a:r>
              <a:rPr lang="en-US" dirty="0"/>
              <a:t>Biblical characters (Hebrews 11:32)</a:t>
            </a:r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6853" y="1706377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60" y="1726698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485E64-3BDB-27A6-C3D9-F275AD723DA6}"/>
              </a:ext>
            </a:extLst>
          </p:cNvPr>
          <p:cNvSpPr txBox="1"/>
          <p:nvPr/>
        </p:nvSpPr>
        <p:spPr>
          <a:xfrm>
            <a:off x="9763197" y="4719200"/>
            <a:ext cx="242880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OT:  </a:t>
            </a:r>
            <a:r>
              <a:rPr lang="en-US" sz="2000" dirty="0" err="1"/>
              <a:t>Deut</a:t>
            </a:r>
            <a:r>
              <a:rPr lang="en-US" sz="2000" dirty="0"/>
              <a:t> 25:13-16  </a:t>
            </a:r>
          </a:p>
          <a:p>
            <a:r>
              <a:rPr lang="en-US" sz="2000" dirty="0" err="1"/>
              <a:t>Pr</a:t>
            </a:r>
            <a:r>
              <a:rPr lang="en-US" sz="2000" dirty="0"/>
              <a:t> 20:10, Dan 5:25-28</a:t>
            </a:r>
          </a:p>
          <a:p>
            <a:endParaRPr lang="en-US" sz="2000" dirty="0"/>
          </a:p>
          <a:p>
            <a:r>
              <a:rPr lang="en-US" sz="2000" dirty="0"/>
              <a:t>NT:  Hebrews12:1</a:t>
            </a:r>
          </a:p>
          <a:p>
            <a:r>
              <a:rPr lang="en-US" sz="2000" dirty="0"/>
              <a:t>1 Cor 3:11-15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EEF026-F07A-9A8D-74F7-DB7139A5BCC1}"/>
              </a:ext>
            </a:extLst>
          </p:cNvPr>
          <p:cNvSpPr txBox="1"/>
          <p:nvPr/>
        </p:nvSpPr>
        <p:spPr>
          <a:xfrm>
            <a:off x="222469" y="4701541"/>
            <a:ext cx="278821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OT:  Ps 5:8, </a:t>
            </a:r>
            <a:r>
              <a:rPr lang="en-US" sz="2000" dirty="0" err="1"/>
              <a:t>Pr</a:t>
            </a:r>
            <a:r>
              <a:rPr lang="en-US" sz="2000" dirty="0"/>
              <a:t> 4:25-27</a:t>
            </a:r>
          </a:p>
          <a:p>
            <a:r>
              <a:rPr lang="en-US" sz="2000" dirty="0"/>
              <a:t>Amos 7:7-8, Is 28:13, 17</a:t>
            </a:r>
          </a:p>
          <a:p>
            <a:endParaRPr lang="en-US" sz="2000" dirty="0"/>
          </a:p>
          <a:p>
            <a:r>
              <a:rPr lang="en-US" sz="2000" dirty="0"/>
              <a:t>NT:  Mt 3:3, Acts 9:11 </a:t>
            </a:r>
          </a:p>
          <a:p>
            <a:r>
              <a:rPr lang="en-US" sz="2000" dirty="0"/>
              <a:t>Hebrews 12:13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B1BFC7-F1FB-7C24-B2DD-713F88A233D1}"/>
              </a:ext>
            </a:extLst>
          </p:cNvPr>
          <p:cNvSpPr txBox="1"/>
          <p:nvPr/>
        </p:nvSpPr>
        <p:spPr>
          <a:xfrm>
            <a:off x="3010687" y="1320298"/>
            <a:ext cx="6635482" cy="512448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/>
              <a:t>        </a:t>
            </a:r>
            <a:r>
              <a:rPr lang="en-US" sz="2000" dirty="0"/>
              <a:t>                 </a:t>
            </a:r>
            <a:r>
              <a:rPr lang="en-US" sz="2000" u="sng" dirty="0"/>
              <a:t>Barak the Battle Winner</a:t>
            </a:r>
          </a:p>
          <a:p>
            <a:r>
              <a:rPr lang="en-US" sz="2000" dirty="0"/>
              <a:t>#1 – Honor or dishonor in battle (Judges 5:12-23)</a:t>
            </a:r>
          </a:p>
          <a:p>
            <a:r>
              <a:rPr lang="en-US" sz="2000" dirty="0"/>
              <a:t>#2 – Jael severed from the past to win a battle (Judges 4-5)</a:t>
            </a:r>
          </a:p>
          <a:p>
            <a:r>
              <a:rPr lang="en-US" sz="2000" dirty="0"/>
              <a:t>#3 – Deborah: wife &amp; mother, prophetess &amp; judge (Judges 4-5)</a:t>
            </a:r>
          </a:p>
          <a:p>
            <a:r>
              <a:rPr lang="en-US" sz="2000" dirty="0"/>
              <a:t>#4 – General Barak honored by God (Judges 4-5, Heb 11:32)</a:t>
            </a:r>
          </a:p>
          <a:p>
            <a:r>
              <a:rPr lang="en-US" sz="2000" dirty="0"/>
              <a:t>#5 – How to win a major battle like Barak (Judges 4-5)</a:t>
            </a:r>
          </a:p>
          <a:p>
            <a:endParaRPr lang="en-US" sz="700" dirty="0"/>
          </a:p>
          <a:p>
            <a:r>
              <a:rPr lang="en-US" sz="2000" dirty="0"/>
              <a:t>                 </a:t>
            </a:r>
            <a:r>
              <a:rPr lang="en-US" sz="2000" u="sng" dirty="0"/>
              <a:t>Samson the Carnal Strongman </a:t>
            </a:r>
          </a:p>
          <a:p>
            <a:r>
              <a:rPr lang="en-US" sz="2000" dirty="0"/>
              <a:t>#6 –  Samson is chosen &amp; gifted (Judges13)</a:t>
            </a:r>
          </a:p>
          <a:p>
            <a:r>
              <a:rPr lang="en-US" sz="2000" dirty="0"/>
              <a:t>         Samson rejects parents &amp; Scripture authority (Judges 14)</a:t>
            </a:r>
          </a:p>
          <a:p>
            <a:r>
              <a:rPr lang="en-US" sz="2000" dirty="0"/>
              <a:t>#7 – Samson is angry &amp; alone (Judges 15)</a:t>
            </a:r>
          </a:p>
          <a:p>
            <a:r>
              <a:rPr lang="en-US" sz="2000" dirty="0"/>
              <a:t>#8 – Samson is shelved &amp; saved (Judges 16, Heb 11:32)</a:t>
            </a:r>
          </a:p>
          <a:p>
            <a:r>
              <a:rPr lang="en-US" sz="2000" dirty="0"/>
              <a:t>#9 – Jephthah’s past, vow and victories (Judges 11:1-12:7)</a:t>
            </a:r>
          </a:p>
          <a:p>
            <a:r>
              <a:rPr lang="en-US" sz="2000" dirty="0"/>
              <a:t>           </a:t>
            </a:r>
            <a:r>
              <a:rPr lang="en-US" sz="2000" u="sng" dirty="0"/>
              <a:t>Gideon Goes from Nothing to Something  </a:t>
            </a:r>
          </a:p>
          <a:p>
            <a:r>
              <a:rPr lang="en-US" sz="2000" dirty="0"/>
              <a:t>#10 – Gideon‘s fear and the enemy of self (Judges 6)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FFFF00"/>
                </a:highlight>
              </a:rPr>
              <a:t>#11 – Gideon’s faith and the enemy without (Judges 7)</a:t>
            </a:r>
          </a:p>
          <a:p>
            <a:r>
              <a:rPr lang="en-US" sz="2000" dirty="0"/>
              <a:t>#12 – Gideon’s failure and the enemy within (</a:t>
            </a:r>
            <a:r>
              <a:rPr lang="en-US" sz="2000"/>
              <a:t>Judges 8-9)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228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0BFE928-48B4-4BCC-8F0F-12567EC71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00" y="30479"/>
            <a:ext cx="11978640" cy="6725921"/>
          </a:xfrm>
        </p:spPr>
        <p:txBody>
          <a:bodyPr anchor="b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(Hebrews 11:32 </a:t>
            </a:r>
            <a:r>
              <a:rPr lang="en-US" sz="2000" u="sng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Gideon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, Barak, Samson, and Jephthah;)</a:t>
            </a:r>
            <a:b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   </a:t>
            </a:r>
            <a:br>
              <a:rPr lang="en-US" sz="24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Gideon’s Faith 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(victory over the enemy without)             </a:t>
            </a:r>
            <a:b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b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7:1-8  Gideon’s Army Reduced </a:t>
            </a:r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(of the LORD)</a:t>
            </a:r>
            <a:b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    victory when time is near - they rose up early (Ps 5:1-3) </a:t>
            </a:r>
            <a:b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   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victory with less - 32,000 to 10,000 to 300 men  </a:t>
            </a:r>
            <a:b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    victory preparing for a battle – with God on my side</a:t>
            </a:r>
            <a:br>
              <a:rPr lang="en-US" sz="12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br>
              <a:rPr lang="en-US" sz="12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7:9-15 Gideon’s Fear - Final Help </a:t>
            </a:r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(of the LORD)</a:t>
            </a:r>
            <a:br>
              <a:rPr lang="en-US" sz="24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    speaking through circumstances and others  (Acts)</a:t>
            </a:r>
            <a:b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victory over weaknesses from self / my old man (Ro 7:21-25)</a:t>
            </a:r>
            <a:br>
              <a:rPr lang="en-US" sz="20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12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             </a:t>
            </a:r>
            <a:br>
              <a:rPr lang="en-US" sz="20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7:16-25 Gideon’s Victory Battle </a:t>
            </a:r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(of the LORD</a:t>
            </a:r>
            <a: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)</a:t>
            </a:r>
            <a:b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0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</a:t>
            </a:r>
            <a: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  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victory with wisdom from above (James 1: 5-7)</a:t>
            </a:r>
            <a:b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    victory in the execution of the battle (7:16-22)                </a:t>
            </a:r>
            <a:b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    others join to finish the war (7:23-25)</a:t>
            </a:r>
            <a:br>
              <a:rPr lang="en-US" sz="20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1200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                 </a:t>
            </a:r>
            <a:br>
              <a:rPr lang="en-US" sz="1200" dirty="0">
                <a:solidFill>
                  <a:schemeClr val="tx1">
                    <a:lumMod val="95000"/>
                  </a:schemeClr>
                </a:solidFill>
                <a:latin typeface="+mn-lt"/>
              </a:rPr>
            </a:br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+mn-lt"/>
                <a:ea typeface="Verdana" panose="020B0604030504040204" pitchFamily="34" charset="0"/>
              </a:rPr>
              <a:t>The sword of Gideon, </a:t>
            </a:r>
            <a: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  <a:ea typeface="Verdana" panose="020B0604030504040204" pitchFamily="34" charset="0"/>
              </a:rPr>
              <a:t>and of the LORD</a:t>
            </a:r>
            <a:b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  <a:ea typeface="Verdana" panose="020B0604030504040204" pitchFamily="34" charset="0"/>
              </a:rPr>
            </a:br>
            <a:br>
              <a:rPr lang="en-US" sz="1400" dirty="0">
                <a:solidFill>
                  <a:schemeClr val="tx1">
                    <a:lumMod val="95000"/>
                  </a:schemeClr>
                </a:solidFill>
                <a:latin typeface="+mn-lt"/>
                <a:ea typeface="Verdana" panose="020B0604030504040204" pitchFamily="34" charset="0"/>
              </a:rPr>
            </a:br>
            <a: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  <a:ea typeface="Verdana" panose="020B0604030504040204" pitchFamily="34" charset="0"/>
              </a:rPr>
              <a:t>D</a:t>
            </a:r>
            <a:r>
              <a:rPr lang="en-US" sz="2400" b="1" dirty="0">
                <a:solidFill>
                  <a:schemeClr val="tx1">
                    <a:lumMod val="95000"/>
                  </a:schemeClr>
                </a:solidFill>
                <a:latin typeface="+mn-lt"/>
              </a:rPr>
              <a:t>ecision:   Trust and Obey God for Victories</a:t>
            </a:r>
            <a:endParaRPr lang="en-US" sz="20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</p:txBody>
      </p:sp>
      <p:pic>
        <p:nvPicPr>
          <p:cNvPr id="2" name="Picture 2" descr="Bible Battles | SPRING of HAROD | Gideon’s 300; Midianites; Judges 7">
            <a:extLst>
              <a:ext uri="{FF2B5EF4-FFF2-40B4-BE49-F238E27FC236}">
                <a16:creationId xmlns:a16="http://schemas.microsoft.com/office/drawing/2014/main" id="{05DA869C-054F-5201-23CF-949E6592D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084" y="-7620"/>
            <a:ext cx="5471323" cy="578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Judges 7 battle">
            <a:extLst>
              <a:ext uri="{FF2B5EF4-FFF2-40B4-BE49-F238E27FC236}">
                <a16:creationId xmlns:a16="http://schemas.microsoft.com/office/drawing/2014/main" id="{0B06772D-88D9-A5B5-DB6F-785CD71D2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191" y="467360"/>
            <a:ext cx="1513929" cy="964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Judges 7 battle">
            <a:extLst>
              <a:ext uri="{FF2B5EF4-FFF2-40B4-BE49-F238E27FC236}">
                <a16:creationId xmlns:a16="http://schemas.microsoft.com/office/drawing/2014/main" id="{C7D184ED-22A4-C0B4-304C-2770AAEA7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2770" y="1506437"/>
            <a:ext cx="1604554" cy="1021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 ">
            <a:extLst>
              <a:ext uri="{FF2B5EF4-FFF2-40B4-BE49-F238E27FC236}">
                <a16:creationId xmlns:a16="http://schemas.microsoft.com/office/drawing/2014/main" id="{567FCF09-2C35-9C04-F8FB-746B7DF17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9689" y="5003112"/>
            <a:ext cx="2148749" cy="1824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0631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325EC8-9F89-4198-8218-91A34E1356D1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f98cc253-feff-40fd-b75e-dde241986d3d"/>
    <ds:schemaRef ds:uri="http://schemas.microsoft.com/office/infopath/2007/PartnerControls"/>
    <ds:schemaRef ds:uri="7ea62328-f9cb-43bf-99db-6009b3f2bb1b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7AA0E26-2B78-4EE7-BE01-956B14188E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4657AF-EFCA-425B-866D-F2B846C840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47301</TotalTime>
  <Words>483</Words>
  <Application>Microsoft Office PowerPoint</Application>
  <PresentationFormat>Widescreen</PresentationFormat>
  <Paragraphs>35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Aharoni</vt:lpstr>
      <vt:lpstr>Arial</vt:lpstr>
      <vt:lpstr>Calibri</vt:lpstr>
      <vt:lpstr>Gill Sans MT</vt:lpstr>
      <vt:lpstr>Theme1</vt:lpstr>
      <vt:lpstr>PowerPoint Presentation</vt:lpstr>
      <vt:lpstr>(Hebrews 11:32 Gideon, Barak, Samson, and Jephthah;)        Gideon’s Faith (victory over the enemy without)               7:1-8  Gideon’s Army Reduced (of the LORD)        victory when time is near - they rose up early (Ps 5:1-3)        victory with less - 32,000 to 10,000 to 300 men          victory preparing for a battle – with God on my side  7:9-15 Gideon’s Fear - Final Help (of the LORD)        speaking through circumstances and others  (Acts)    victory over weaknesses from self / my old man (Ro 7:21-25)                  7:16-25 Gideon’s Victory Battle (of the LORD)       victory with wisdom from above (James 1: 5-7)        victory in the execution of the battle (7:16-22)                        others join to finish the war (7:23-25)                   The sword of Gideon, and of the LORD  Decision:   Trust and Obey God for Victories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1366</cp:revision>
  <cp:lastPrinted>2024-02-14T22:19:55Z</cp:lastPrinted>
  <dcterms:created xsi:type="dcterms:W3CDTF">2013-07-15T20:26:40Z</dcterms:created>
  <dcterms:modified xsi:type="dcterms:W3CDTF">2024-02-14T22:20:06Z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