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7"/>
  </p:notesMasterIdLst>
  <p:sldIdLst>
    <p:sldId id="364" r:id="rId5"/>
    <p:sldId id="365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Fellowship Church, March 28,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121920"/>
            <a:ext cx="6720674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11:32)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20:10, Dan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10687" y="1411738"/>
            <a:ext cx="6635482" cy="527836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        </a:t>
            </a:r>
            <a:r>
              <a:rPr lang="en-US" sz="2000" dirty="0"/>
              <a:t>                 </a:t>
            </a:r>
            <a:r>
              <a:rPr lang="en-US" sz="2000" u="sng" dirty="0"/>
              <a:t>Barak the Battle Winner</a:t>
            </a:r>
          </a:p>
          <a:p>
            <a:r>
              <a:rPr lang="en-US" sz="2000" dirty="0"/>
              <a:t>#1 – Honor or dishonor in battle (Judges 5:12-23)</a:t>
            </a:r>
          </a:p>
          <a:p>
            <a:r>
              <a:rPr lang="en-US" sz="2000" dirty="0"/>
              <a:t>#2 – Jael severed from the past to win a battle (Judges 4-5)</a:t>
            </a:r>
          </a:p>
          <a:p>
            <a:r>
              <a:rPr lang="en-US" sz="2000" dirty="0"/>
              <a:t>#3 – Deborah: wife &amp; mother, prophetess &amp; judge (Judges 4-5)</a:t>
            </a:r>
          </a:p>
          <a:p>
            <a:r>
              <a:rPr lang="en-US" sz="2000" dirty="0"/>
              <a:t>#4 – General Barak honored by God (Judges 4-5, Heb 11:32)</a:t>
            </a:r>
          </a:p>
          <a:p>
            <a:r>
              <a:rPr lang="en-US" sz="2000" dirty="0"/>
              <a:t>#5 – How to win a major battle like Barak (Judges 4-5)</a:t>
            </a:r>
          </a:p>
          <a:p>
            <a:endParaRPr lang="en-US" sz="700" dirty="0"/>
          </a:p>
          <a:p>
            <a:r>
              <a:rPr lang="en-US" sz="2000" dirty="0"/>
              <a:t>                 </a:t>
            </a:r>
            <a:r>
              <a:rPr lang="en-US" sz="2000" u="sng" dirty="0"/>
              <a:t>Samson the Carnal Strongman </a:t>
            </a:r>
          </a:p>
          <a:p>
            <a:r>
              <a:rPr lang="en-US" sz="2000" dirty="0"/>
              <a:t>#6 – Samson is chosen &amp; gifted (Judges13)</a:t>
            </a:r>
          </a:p>
          <a:p>
            <a:r>
              <a:rPr lang="en-US" sz="2000" dirty="0"/>
              <a:t>        Samson rejects parents &amp; Scripture authority (Judges 14)</a:t>
            </a:r>
          </a:p>
          <a:p>
            <a:r>
              <a:rPr lang="en-US" sz="2000" dirty="0"/>
              <a:t>#7 – Samson is angry &amp; alone (Judges 15)</a:t>
            </a:r>
          </a:p>
          <a:p>
            <a:r>
              <a:rPr lang="en-US" sz="2000" dirty="0"/>
              <a:t>#8 – Samson is shelved &amp; saved (Judges 16, Heb 11:32)</a:t>
            </a:r>
          </a:p>
          <a:p>
            <a:r>
              <a:rPr lang="en-US" sz="2000" dirty="0"/>
              <a:t>#9 – Jephthah’s past, vow and victories (Judges 11:1-12:7)</a:t>
            </a:r>
            <a:endParaRPr lang="en-US" sz="1100" dirty="0"/>
          </a:p>
          <a:p>
            <a:endParaRPr lang="en-US" sz="1050" dirty="0"/>
          </a:p>
          <a:p>
            <a:r>
              <a:rPr lang="en-US" sz="2000" dirty="0"/>
              <a:t>     </a:t>
            </a:r>
            <a:r>
              <a:rPr lang="en-US" sz="2000" u="sng" dirty="0"/>
              <a:t>Gideon Goes from Nobody to Faith to Somebody  </a:t>
            </a:r>
          </a:p>
          <a:p>
            <a:r>
              <a:rPr lang="en-US" sz="2000" dirty="0"/>
              <a:t>#10 – Gideon‘s fear and the enemy of self (Judges 6)</a:t>
            </a:r>
          </a:p>
          <a:p>
            <a:r>
              <a:rPr lang="en-US" sz="2000" dirty="0"/>
              <a:t>#11 – Gideon’s faith and the enemy without (Judges 7)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</a:rPr>
              <a:t>#12 – Gideon’s failure and the enemy within (Judges 8-9)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11" y="564188"/>
            <a:ext cx="12175328" cy="6124238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(Hebrews 11:32 </a:t>
            </a:r>
            <a:r>
              <a:rPr lang="en-US" sz="20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Gideon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, Barak, Samson, and Jephthah;)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bg1"/>
                </a:solidFill>
                <a:highlight>
                  <a:srgbClr val="FFFF00"/>
                </a:highlight>
              </a:rPr>
              <a:t>Gideon’s failure and the enemy within (Judges 8-9)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8:1-3 	    E1.   Ephraimite Pride (tribe of Ephraim)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8:4-7       E2.   Men of Succoth (tribe of Gad)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8:8-9       E3.   Men of Penuel (tribe of Gad)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8:18-21   E4.   Gideon’s a Coward with family &amp; wealth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8:22-26   E5.   Idea of power and wealth as a king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8:27        E6.   Gideon makes an ephod image that becomes an idol (1 John 5:21)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8:28-32   E7.   Gideon names his concubine’s son Abimelech  =  son of a king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8:33-35   E8.   Gideon dies in </a:t>
            </a:r>
            <a:r>
              <a:rPr lang="en-US" sz="2400" b="1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Ophrah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– Israel returns to the </a:t>
            </a:r>
            <a:r>
              <a:rPr lang="en-US" sz="2400" b="1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Baalim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god 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9:1-6       E9.    Abimelech slays 69 brothers of another mother – Jotham escapes 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9:7-21	           </a:t>
            </a:r>
            <a:r>
              <a:rPr lang="en-US" sz="2400" b="1" dirty="0">
                <a:solidFill>
                  <a:schemeClr val="bg1"/>
                </a:solidFill>
                <a:highlight>
                  <a:srgbClr val="FFFF00"/>
                </a:highlight>
                <a:latin typeface="+mn-lt"/>
              </a:rPr>
              <a:t>Parable of the Trees, Vine, or Bramble by Jotham from Mount Gerizim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9:22-25   E10.  God sends an evil spirit between Abimelech &amp; the men of Shechem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9:26-41   E11.  </a:t>
            </a:r>
            <a:r>
              <a:rPr lang="en-US" sz="2400" b="1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Gaal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causes Shechem to revolt against King Abimelech 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9:42-49   E12.   King Abimelech destroys the city of Shechem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05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     </a:t>
            </a:r>
            <a:br>
              <a:rPr lang="en-US" sz="105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  <a:ea typeface="Verdana" panose="020B0604030504040204" pitchFamily="34" charset="0"/>
              </a:rPr>
              <a:t>D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ecision:   Be a burning bush non-consuming fire and not a bramble consuming fire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pic>
        <p:nvPicPr>
          <p:cNvPr id="3" name="Picture 2" descr="God is here, and he’s listening - STU BYKOFSKY">
            <a:extLst>
              <a:ext uri="{FF2B5EF4-FFF2-40B4-BE49-F238E27FC236}">
                <a16:creationId xmlns:a16="http://schemas.microsoft.com/office/drawing/2014/main" id="{999A0B78-4D24-1AAC-EBF3-C82CB87EC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40" y="101600"/>
            <a:ext cx="3657600" cy="234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horny Brambles Stock Photos &amp; Thorny Brambles Stock Images - Alamy">
            <a:extLst>
              <a:ext uri="{FF2B5EF4-FFF2-40B4-BE49-F238E27FC236}">
                <a16:creationId xmlns:a16="http://schemas.microsoft.com/office/drawing/2014/main" id="{B7EA78E0-08D5-6F80-3C3D-E3C328053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0" b="25815"/>
          <a:stretch/>
        </p:blipFill>
        <p:spPr bwMode="auto">
          <a:xfrm>
            <a:off x="9995227" y="1666240"/>
            <a:ext cx="2085013" cy="141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F6BD9E5-D3EE-EBA6-6AF1-653A5C80F8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8" t="60103" r="46239" b="29346"/>
          <a:stretch/>
        </p:blipFill>
        <p:spPr bwMode="auto">
          <a:xfrm>
            <a:off x="8250247" y="2042160"/>
            <a:ext cx="1612900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f98cc253-feff-40fd-b75e-dde241986d3d"/>
    <ds:schemaRef ds:uri="http://schemas.microsoft.com/office/2006/metadata/properties"/>
    <ds:schemaRef ds:uri="http://schemas.microsoft.com/office/2006/documentManagement/types"/>
    <ds:schemaRef ds:uri="7ea62328-f9cb-43bf-99db-6009b3f2bb1b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47548</TotalTime>
  <Words>523</Words>
  <Application>Microsoft Office PowerPoint</Application>
  <PresentationFormat>Widescreen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Gill Sans MT</vt:lpstr>
      <vt:lpstr>Theme1</vt:lpstr>
      <vt:lpstr>PowerPoint Presentation</vt:lpstr>
      <vt:lpstr>(Hebrews 11:32 Gideon, Barak, Samson, and Jephthah;)        Gideon’s failure and the enemy within (Judges 8-9)  8:1-3      E1.   Ephraimite Pride (tribe of Ephraim) 8:4-7       E2.   Men of Succoth (tribe of Gad) 8:8-9       E3.   Men of Penuel (tribe of Gad) 8:18-21   E4.   Gideon’s a Coward with family &amp; wealth 8:22-26   E5.   Idea of power and wealth as a king 8:27        E6.   Gideon makes an ephod image that becomes an idol (1 John 5:21) 8:28-32   E7.   Gideon names his concubine’s son Abimelech  =  son of a king 8:33-35   E8.   Gideon dies in Ophrah – Israel returns to the Baalim god  9:1-6       E9.    Abimelech slays 69 brothers of another mother – Jotham escapes  9:7-21            Parable of the Trees, Vine, or Bramble by Jotham from Mount Gerizim 9:22-25   E10.  God sends an evil spirit between Abimelech &amp; the men of Shechem 9:26-41   E11.  Gaal causes Shechem to revolt against King Abimelech  9:42-49   E12.   King Abimelech destroys the city of Shechem                   Decision:   Be a burning bush non-consuming fire and not a bramble consuming fire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1377</cp:revision>
  <cp:lastPrinted>2024-02-28T20:13:57Z</cp:lastPrinted>
  <dcterms:created xsi:type="dcterms:W3CDTF">2013-07-15T20:26:40Z</dcterms:created>
  <dcterms:modified xsi:type="dcterms:W3CDTF">2024-02-28T20:18:01Z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